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5" d="100"/>
          <a:sy n="45" d="100"/>
        </p:scale>
        <p:origin x="1162" y="2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8768620" y="4525739"/>
            <a:ext cx="8044815" cy="5525135"/>
          </a:xfrm>
          <a:custGeom>
            <a:avLst/>
            <a:gdLst/>
            <a:ahLst/>
            <a:cxnLst/>
            <a:rect l="l" t="t" r="r" b="b"/>
            <a:pathLst>
              <a:path w="8044815" h="5525134">
                <a:moveTo>
                  <a:pt x="3700904" y="5512118"/>
                </a:moveTo>
                <a:lnTo>
                  <a:pt x="3782431" y="5517791"/>
                </a:lnTo>
                <a:lnTo>
                  <a:pt x="3830094" y="5520313"/>
                </a:lnTo>
                <a:lnTo>
                  <a:pt x="3877903" y="5522279"/>
                </a:lnTo>
                <a:lnTo>
                  <a:pt x="3925853" y="5523687"/>
                </a:lnTo>
                <a:lnTo>
                  <a:pt x="3973942" y="5524535"/>
                </a:lnTo>
                <a:lnTo>
                  <a:pt x="4022167" y="5524818"/>
                </a:lnTo>
                <a:lnTo>
                  <a:pt x="4070392" y="5524535"/>
                </a:lnTo>
                <a:lnTo>
                  <a:pt x="4118481" y="5523687"/>
                </a:lnTo>
                <a:lnTo>
                  <a:pt x="4166431" y="5522279"/>
                </a:lnTo>
                <a:lnTo>
                  <a:pt x="4214240" y="5520313"/>
                </a:lnTo>
                <a:lnTo>
                  <a:pt x="4261903" y="5517791"/>
                </a:lnTo>
                <a:lnTo>
                  <a:pt x="4309418" y="5514719"/>
                </a:lnTo>
                <a:lnTo>
                  <a:pt x="4343430" y="5512118"/>
                </a:lnTo>
              </a:path>
              <a:path w="8044815" h="5525134">
                <a:moveTo>
                  <a:pt x="3568236" y="5499418"/>
                </a:moveTo>
                <a:lnTo>
                  <a:pt x="3593292" y="5502223"/>
                </a:lnTo>
                <a:lnTo>
                  <a:pt x="3640343" y="5506931"/>
                </a:lnTo>
                <a:lnTo>
                  <a:pt x="3687552" y="5511098"/>
                </a:lnTo>
                <a:lnTo>
                  <a:pt x="3700904" y="5512118"/>
                </a:lnTo>
              </a:path>
              <a:path w="8044815" h="5525134">
                <a:moveTo>
                  <a:pt x="4343430" y="5512118"/>
                </a:moveTo>
                <a:lnTo>
                  <a:pt x="4356782" y="5511098"/>
                </a:lnTo>
                <a:lnTo>
                  <a:pt x="4403991" y="5506931"/>
                </a:lnTo>
                <a:lnTo>
                  <a:pt x="4451042" y="5502223"/>
                </a:lnTo>
                <a:lnTo>
                  <a:pt x="4476098" y="5499418"/>
                </a:lnTo>
              </a:path>
              <a:path w="8044815" h="5525134">
                <a:moveTo>
                  <a:pt x="3466703" y="5486718"/>
                </a:moveTo>
                <a:lnTo>
                  <a:pt x="3499675" y="5491191"/>
                </a:lnTo>
                <a:lnTo>
                  <a:pt x="3546401" y="5496975"/>
                </a:lnTo>
                <a:lnTo>
                  <a:pt x="3568236" y="5499418"/>
                </a:lnTo>
              </a:path>
              <a:path w="8044815" h="5525134">
                <a:moveTo>
                  <a:pt x="4476098" y="5499418"/>
                </a:moveTo>
                <a:lnTo>
                  <a:pt x="4497932" y="5496975"/>
                </a:lnTo>
                <a:lnTo>
                  <a:pt x="4544659" y="5491191"/>
                </a:lnTo>
                <a:lnTo>
                  <a:pt x="4577631" y="5486718"/>
                </a:lnTo>
              </a:path>
              <a:path w="8044815" h="5525134">
                <a:moveTo>
                  <a:pt x="3381582" y="5474018"/>
                </a:moveTo>
                <a:lnTo>
                  <a:pt x="3406727" y="5478029"/>
                </a:lnTo>
                <a:lnTo>
                  <a:pt x="3453116" y="5484875"/>
                </a:lnTo>
                <a:lnTo>
                  <a:pt x="3466703" y="5486718"/>
                </a:lnTo>
              </a:path>
              <a:path w="8044815" h="5525134">
                <a:moveTo>
                  <a:pt x="4577631" y="5486718"/>
                </a:moveTo>
                <a:lnTo>
                  <a:pt x="4591218" y="5484875"/>
                </a:lnTo>
                <a:lnTo>
                  <a:pt x="4637607" y="5478029"/>
                </a:lnTo>
                <a:lnTo>
                  <a:pt x="4662752" y="5474018"/>
                </a:lnTo>
              </a:path>
              <a:path w="8044815" h="5525134">
                <a:moveTo>
                  <a:pt x="3239323" y="5448618"/>
                </a:moveTo>
                <a:lnTo>
                  <a:pt x="3268614" y="5454346"/>
                </a:lnTo>
                <a:lnTo>
                  <a:pt x="3314473" y="5462762"/>
                </a:lnTo>
                <a:lnTo>
                  <a:pt x="3360512" y="5470657"/>
                </a:lnTo>
                <a:lnTo>
                  <a:pt x="3381582" y="5474018"/>
                </a:lnTo>
              </a:path>
              <a:path w="8044815" h="5525134">
                <a:moveTo>
                  <a:pt x="4662752" y="5474018"/>
                </a:moveTo>
                <a:lnTo>
                  <a:pt x="4683822" y="5470657"/>
                </a:lnTo>
                <a:lnTo>
                  <a:pt x="4729861" y="5462762"/>
                </a:lnTo>
                <a:lnTo>
                  <a:pt x="4775720" y="5454346"/>
                </a:lnTo>
                <a:lnTo>
                  <a:pt x="4805010" y="5448618"/>
                </a:lnTo>
              </a:path>
              <a:path w="8044815" h="5525134">
                <a:moveTo>
                  <a:pt x="290117" y="49"/>
                </a:moveTo>
                <a:lnTo>
                  <a:pt x="290007" y="324"/>
                </a:lnTo>
              </a:path>
              <a:path w="8044815" h="5525134">
                <a:moveTo>
                  <a:pt x="13739" y="1167984"/>
                </a:moveTo>
                <a:lnTo>
                  <a:pt x="13682" y="1168720"/>
                </a:lnTo>
              </a:path>
              <a:path w="8044815" h="5525134">
                <a:moveTo>
                  <a:pt x="2524" y="1358327"/>
                </a:moveTo>
                <a:lnTo>
                  <a:pt x="1174" y="1406278"/>
                </a:lnTo>
                <a:lnTo>
                  <a:pt x="333" y="1454367"/>
                </a:lnTo>
                <a:lnTo>
                  <a:pt x="0" y="1502590"/>
                </a:lnTo>
                <a:lnTo>
                  <a:pt x="41" y="1511618"/>
                </a:lnTo>
                <a:lnTo>
                  <a:pt x="181" y="1550815"/>
                </a:lnTo>
                <a:lnTo>
                  <a:pt x="1033" y="1598904"/>
                </a:lnTo>
                <a:lnTo>
                  <a:pt x="1082" y="1600518"/>
                </a:lnTo>
                <a:lnTo>
                  <a:pt x="2355" y="1646857"/>
                </a:lnTo>
                <a:lnTo>
                  <a:pt x="4444" y="1694662"/>
                </a:lnTo>
                <a:lnTo>
                  <a:pt x="6965" y="1742326"/>
                </a:lnTo>
                <a:lnTo>
                  <a:pt x="9943" y="1789848"/>
                </a:lnTo>
                <a:lnTo>
                  <a:pt x="10035" y="1791019"/>
                </a:lnTo>
                <a:lnTo>
                  <a:pt x="13659" y="1837204"/>
                </a:lnTo>
                <a:lnTo>
                  <a:pt x="17825" y="1884413"/>
                </a:lnTo>
                <a:lnTo>
                  <a:pt x="22534" y="1931465"/>
                </a:lnTo>
                <a:lnTo>
                  <a:pt x="27782" y="1978355"/>
                </a:lnTo>
                <a:lnTo>
                  <a:pt x="33565" y="2025081"/>
                </a:lnTo>
                <a:lnTo>
                  <a:pt x="39881" y="2071641"/>
                </a:lnTo>
                <a:lnTo>
                  <a:pt x="46727" y="2118029"/>
                </a:lnTo>
                <a:lnTo>
                  <a:pt x="54099" y="2164245"/>
                </a:lnTo>
                <a:lnTo>
                  <a:pt x="61995" y="2210284"/>
                </a:lnTo>
                <a:lnTo>
                  <a:pt x="70410" y="2256143"/>
                </a:lnTo>
                <a:lnTo>
                  <a:pt x="79342" y="2301819"/>
                </a:lnTo>
                <a:lnTo>
                  <a:pt x="88789" y="2347309"/>
                </a:lnTo>
                <a:lnTo>
                  <a:pt x="98746" y="2392609"/>
                </a:lnTo>
                <a:lnTo>
                  <a:pt x="109210" y="2437718"/>
                </a:lnTo>
                <a:lnTo>
                  <a:pt x="120179" y="2482631"/>
                </a:lnTo>
                <a:lnTo>
                  <a:pt x="131573" y="2527367"/>
                </a:lnTo>
                <a:lnTo>
                  <a:pt x="143616" y="2571857"/>
                </a:lnTo>
                <a:lnTo>
                  <a:pt x="155975" y="2616199"/>
                </a:lnTo>
                <a:lnTo>
                  <a:pt x="156070" y="2616521"/>
                </a:lnTo>
                <a:lnTo>
                  <a:pt x="169034" y="2660264"/>
                </a:lnTo>
                <a:lnTo>
                  <a:pt x="182477" y="2704151"/>
                </a:lnTo>
                <a:lnTo>
                  <a:pt x="196406" y="2747825"/>
                </a:lnTo>
                <a:lnTo>
                  <a:pt x="210816" y="2791281"/>
                </a:lnTo>
                <a:lnTo>
                  <a:pt x="225706" y="2834516"/>
                </a:lnTo>
                <a:lnTo>
                  <a:pt x="241072" y="2877527"/>
                </a:lnTo>
                <a:lnTo>
                  <a:pt x="256911" y="2920311"/>
                </a:lnTo>
                <a:lnTo>
                  <a:pt x="273220" y="2962865"/>
                </a:lnTo>
                <a:lnTo>
                  <a:pt x="289995" y="3005186"/>
                </a:lnTo>
                <a:lnTo>
                  <a:pt x="307233" y="3047270"/>
                </a:lnTo>
                <a:lnTo>
                  <a:pt x="324932" y="3089114"/>
                </a:lnTo>
                <a:lnTo>
                  <a:pt x="343088" y="3130716"/>
                </a:lnTo>
                <a:lnTo>
                  <a:pt x="361697" y="3172072"/>
                </a:lnTo>
                <a:lnTo>
                  <a:pt x="380662" y="3213226"/>
                </a:lnTo>
                <a:lnTo>
                  <a:pt x="380755" y="3213420"/>
                </a:lnTo>
                <a:lnTo>
                  <a:pt x="400266" y="3254033"/>
                </a:lnTo>
                <a:lnTo>
                  <a:pt x="420218" y="3294632"/>
                </a:lnTo>
                <a:lnTo>
                  <a:pt x="440612" y="3334972"/>
                </a:lnTo>
                <a:lnTo>
                  <a:pt x="461444" y="3375051"/>
                </a:lnTo>
                <a:lnTo>
                  <a:pt x="482711" y="3414864"/>
                </a:lnTo>
                <a:lnTo>
                  <a:pt x="504410" y="3454410"/>
                </a:lnTo>
                <a:lnTo>
                  <a:pt x="526537" y="3493685"/>
                </a:lnTo>
                <a:lnTo>
                  <a:pt x="549091" y="3532685"/>
                </a:lnTo>
                <a:lnTo>
                  <a:pt x="572066" y="3571408"/>
                </a:lnTo>
                <a:lnTo>
                  <a:pt x="595461" y="3609850"/>
                </a:lnTo>
                <a:lnTo>
                  <a:pt x="619272" y="3648009"/>
                </a:lnTo>
                <a:lnTo>
                  <a:pt x="643496" y="3685880"/>
                </a:lnTo>
                <a:lnTo>
                  <a:pt x="668130" y="3723462"/>
                </a:lnTo>
                <a:lnTo>
                  <a:pt x="693170" y="3760750"/>
                </a:lnTo>
                <a:lnTo>
                  <a:pt x="718614" y="3797742"/>
                </a:lnTo>
                <a:lnTo>
                  <a:pt x="744458" y="3834434"/>
                </a:lnTo>
                <a:lnTo>
                  <a:pt x="770700" y="3870824"/>
                </a:lnTo>
                <a:lnTo>
                  <a:pt x="797335" y="3906908"/>
                </a:lnTo>
                <a:lnTo>
                  <a:pt x="824362" y="3942683"/>
                </a:lnTo>
                <a:lnTo>
                  <a:pt x="851776" y="3978145"/>
                </a:lnTo>
                <a:lnTo>
                  <a:pt x="879462" y="4013416"/>
                </a:lnTo>
                <a:lnTo>
                  <a:pt x="907755" y="4048122"/>
                </a:lnTo>
                <a:lnTo>
                  <a:pt x="936313" y="4082630"/>
                </a:lnTo>
                <a:lnTo>
                  <a:pt x="965247" y="4116812"/>
                </a:lnTo>
                <a:lnTo>
                  <a:pt x="994553" y="4150667"/>
                </a:lnTo>
                <a:lnTo>
                  <a:pt x="1024227" y="4184191"/>
                </a:lnTo>
                <a:lnTo>
                  <a:pt x="1054267" y="4217381"/>
                </a:lnTo>
                <a:lnTo>
                  <a:pt x="1084670" y="4250233"/>
                </a:lnTo>
                <a:lnTo>
                  <a:pt x="1115432" y="4282745"/>
                </a:lnTo>
                <a:lnTo>
                  <a:pt x="1146550" y="4314913"/>
                </a:lnTo>
                <a:lnTo>
                  <a:pt x="1178022" y="4346734"/>
                </a:lnTo>
                <a:lnTo>
                  <a:pt x="1209843" y="4378206"/>
                </a:lnTo>
                <a:lnTo>
                  <a:pt x="1242012" y="4409324"/>
                </a:lnTo>
                <a:lnTo>
                  <a:pt x="1274523" y="4440086"/>
                </a:lnTo>
                <a:lnTo>
                  <a:pt x="1307490" y="4470595"/>
                </a:lnTo>
                <a:lnTo>
                  <a:pt x="1340565" y="4500529"/>
                </a:lnTo>
                <a:lnTo>
                  <a:pt x="1374089" y="4530204"/>
                </a:lnTo>
                <a:lnTo>
                  <a:pt x="1407892" y="4559579"/>
                </a:lnTo>
                <a:lnTo>
                  <a:pt x="1442127" y="4588443"/>
                </a:lnTo>
                <a:lnTo>
                  <a:pt x="1476634" y="4617002"/>
                </a:lnTo>
                <a:lnTo>
                  <a:pt x="1511463" y="4645182"/>
                </a:lnTo>
                <a:lnTo>
                  <a:pt x="1546611" y="4672981"/>
                </a:lnTo>
                <a:lnTo>
                  <a:pt x="1582074" y="4700395"/>
                </a:lnTo>
                <a:lnTo>
                  <a:pt x="1617849" y="4727421"/>
                </a:lnTo>
                <a:lnTo>
                  <a:pt x="1653932" y="4754057"/>
                </a:lnTo>
                <a:lnTo>
                  <a:pt x="1690322" y="4780298"/>
                </a:lnTo>
                <a:lnTo>
                  <a:pt x="1727014" y="4806142"/>
                </a:lnTo>
                <a:lnTo>
                  <a:pt x="1764006" y="4831586"/>
                </a:lnTo>
                <a:lnTo>
                  <a:pt x="1801295" y="4856627"/>
                </a:lnTo>
                <a:lnTo>
                  <a:pt x="1838876" y="4881260"/>
                </a:lnTo>
                <a:lnTo>
                  <a:pt x="1876748" y="4905484"/>
                </a:lnTo>
                <a:lnTo>
                  <a:pt x="1914906" y="4929295"/>
                </a:lnTo>
                <a:lnTo>
                  <a:pt x="1953348" y="4952690"/>
                </a:lnTo>
                <a:lnTo>
                  <a:pt x="1992071" y="4975666"/>
                </a:lnTo>
                <a:lnTo>
                  <a:pt x="2031072" y="4998219"/>
                </a:lnTo>
                <a:lnTo>
                  <a:pt x="2070346" y="5020347"/>
                </a:lnTo>
                <a:lnTo>
                  <a:pt x="2109814" y="5042168"/>
                </a:lnTo>
                <a:lnTo>
                  <a:pt x="2149706" y="5063312"/>
                </a:lnTo>
                <a:lnTo>
                  <a:pt x="2189784" y="5084144"/>
                </a:lnTo>
                <a:lnTo>
                  <a:pt x="2230125" y="5104538"/>
                </a:lnTo>
                <a:lnTo>
                  <a:pt x="2270724" y="5124491"/>
                </a:lnTo>
                <a:lnTo>
                  <a:pt x="2311578" y="5143999"/>
                </a:lnTo>
                <a:lnTo>
                  <a:pt x="2352685" y="5163059"/>
                </a:lnTo>
                <a:lnTo>
                  <a:pt x="2394040" y="5181669"/>
                </a:lnTo>
                <a:lnTo>
                  <a:pt x="2435642" y="5199825"/>
                </a:lnTo>
                <a:lnTo>
                  <a:pt x="2477487" y="5217523"/>
                </a:lnTo>
                <a:lnTo>
                  <a:pt x="2519571" y="5234762"/>
                </a:lnTo>
                <a:lnTo>
                  <a:pt x="2561891" y="5251537"/>
                </a:lnTo>
                <a:lnTo>
                  <a:pt x="2604445" y="5267845"/>
                </a:lnTo>
                <a:lnTo>
                  <a:pt x="2647229" y="5283684"/>
                </a:lnTo>
                <a:lnTo>
                  <a:pt x="2690241" y="5299050"/>
                </a:lnTo>
                <a:lnTo>
                  <a:pt x="2733476" y="5313940"/>
                </a:lnTo>
                <a:lnTo>
                  <a:pt x="2776931" y="5328351"/>
                </a:lnTo>
                <a:lnTo>
                  <a:pt x="2820605" y="5342279"/>
                </a:lnTo>
                <a:lnTo>
                  <a:pt x="2864493" y="5355723"/>
                </a:lnTo>
                <a:lnTo>
                  <a:pt x="2908592" y="5368677"/>
                </a:lnTo>
                <a:lnTo>
                  <a:pt x="2952899" y="5381140"/>
                </a:lnTo>
                <a:lnTo>
                  <a:pt x="2997412" y="5393108"/>
                </a:lnTo>
                <a:lnTo>
                  <a:pt x="3042126" y="5404578"/>
                </a:lnTo>
                <a:lnTo>
                  <a:pt x="3087039" y="5415547"/>
                </a:lnTo>
                <a:lnTo>
                  <a:pt x="3132147" y="5426011"/>
                </a:lnTo>
                <a:lnTo>
                  <a:pt x="3177448" y="5435968"/>
                </a:lnTo>
                <a:lnTo>
                  <a:pt x="3222938" y="5445414"/>
                </a:lnTo>
                <a:lnTo>
                  <a:pt x="3239323" y="5448618"/>
                </a:lnTo>
              </a:path>
              <a:path w="8044815" h="5525134">
                <a:moveTo>
                  <a:pt x="4805010" y="5448618"/>
                </a:moveTo>
                <a:lnTo>
                  <a:pt x="4866886" y="5435968"/>
                </a:lnTo>
                <a:lnTo>
                  <a:pt x="4912187" y="5426011"/>
                </a:lnTo>
                <a:lnTo>
                  <a:pt x="4957295" y="5415547"/>
                </a:lnTo>
                <a:lnTo>
                  <a:pt x="5002208" y="5404578"/>
                </a:lnTo>
                <a:lnTo>
                  <a:pt x="5046922" y="5393108"/>
                </a:lnTo>
                <a:lnTo>
                  <a:pt x="5091435" y="5381140"/>
                </a:lnTo>
                <a:lnTo>
                  <a:pt x="5135742" y="5368677"/>
                </a:lnTo>
                <a:lnTo>
                  <a:pt x="5179841" y="5355723"/>
                </a:lnTo>
                <a:lnTo>
                  <a:pt x="5223729" y="5342279"/>
                </a:lnTo>
                <a:lnTo>
                  <a:pt x="5267402" y="5328351"/>
                </a:lnTo>
                <a:lnTo>
                  <a:pt x="5310858" y="5313940"/>
                </a:lnTo>
                <a:lnTo>
                  <a:pt x="5354093" y="5299050"/>
                </a:lnTo>
                <a:lnTo>
                  <a:pt x="5397104" y="5283684"/>
                </a:lnTo>
                <a:lnTo>
                  <a:pt x="5439889" y="5267845"/>
                </a:lnTo>
                <a:lnTo>
                  <a:pt x="5482443" y="5251537"/>
                </a:lnTo>
                <a:lnTo>
                  <a:pt x="5524763" y="5234762"/>
                </a:lnTo>
                <a:lnTo>
                  <a:pt x="5566847" y="5217523"/>
                </a:lnTo>
                <a:lnTo>
                  <a:pt x="5608692" y="5199825"/>
                </a:lnTo>
                <a:lnTo>
                  <a:pt x="5650293" y="5181669"/>
                </a:lnTo>
                <a:lnTo>
                  <a:pt x="5691649" y="5163059"/>
                </a:lnTo>
                <a:lnTo>
                  <a:pt x="5732756" y="5143999"/>
                </a:lnTo>
                <a:lnTo>
                  <a:pt x="5773610" y="5124491"/>
                </a:lnTo>
                <a:lnTo>
                  <a:pt x="5814209" y="5104538"/>
                </a:lnTo>
                <a:lnTo>
                  <a:pt x="5854549" y="5084144"/>
                </a:lnTo>
                <a:lnTo>
                  <a:pt x="5894628" y="5063312"/>
                </a:lnTo>
                <a:lnTo>
                  <a:pt x="5934520" y="5042169"/>
                </a:lnTo>
                <a:lnTo>
                  <a:pt x="5973988" y="5020347"/>
                </a:lnTo>
                <a:lnTo>
                  <a:pt x="6013262" y="4998219"/>
                </a:lnTo>
                <a:lnTo>
                  <a:pt x="6052263" y="4975666"/>
                </a:lnTo>
                <a:lnTo>
                  <a:pt x="6090985" y="4952690"/>
                </a:lnTo>
                <a:lnTo>
                  <a:pt x="6129428" y="4929295"/>
                </a:lnTo>
                <a:lnTo>
                  <a:pt x="6167586" y="4905484"/>
                </a:lnTo>
                <a:lnTo>
                  <a:pt x="6205458" y="4881260"/>
                </a:lnTo>
                <a:lnTo>
                  <a:pt x="6243039" y="4856627"/>
                </a:lnTo>
                <a:lnTo>
                  <a:pt x="6280327" y="4831586"/>
                </a:lnTo>
                <a:lnTo>
                  <a:pt x="6317319" y="4806142"/>
                </a:lnTo>
                <a:lnTo>
                  <a:pt x="6354012" y="4780298"/>
                </a:lnTo>
                <a:lnTo>
                  <a:pt x="6390401" y="4754057"/>
                </a:lnTo>
                <a:lnTo>
                  <a:pt x="6426485" y="4727421"/>
                </a:lnTo>
                <a:lnTo>
                  <a:pt x="6462260" y="4700395"/>
                </a:lnTo>
                <a:lnTo>
                  <a:pt x="6497723" y="4672981"/>
                </a:lnTo>
                <a:lnTo>
                  <a:pt x="6532870" y="4645182"/>
                </a:lnTo>
                <a:lnTo>
                  <a:pt x="6567699" y="4617002"/>
                </a:lnTo>
                <a:lnTo>
                  <a:pt x="6602207" y="4588443"/>
                </a:lnTo>
                <a:lnTo>
                  <a:pt x="6636444" y="4559559"/>
                </a:lnTo>
                <a:lnTo>
                  <a:pt x="6670245" y="4530204"/>
                </a:lnTo>
                <a:lnTo>
                  <a:pt x="6703768" y="4500529"/>
                </a:lnTo>
                <a:lnTo>
                  <a:pt x="6736844" y="4470592"/>
                </a:lnTo>
                <a:lnTo>
                  <a:pt x="6769810" y="4440086"/>
                </a:lnTo>
                <a:lnTo>
                  <a:pt x="6802322" y="4409324"/>
                </a:lnTo>
                <a:lnTo>
                  <a:pt x="6834490" y="4378206"/>
                </a:lnTo>
                <a:lnTo>
                  <a:pt x="6866312" y="4346734"/>
                </a:lnTo>
                <a:lnTo>
                  <a:pt x="6897783" y="4314913"/>
                </a:lnTo>
                <a:lnTo>
                  <a:pt x="6928902" y="4282745"/>
                </a:lnTo>
                <a:lnTo>
                  <a:pt x="6959664" y="4250233"/>
                </a:lnTo>
                <a:lnTo>
                  <a:pt x="6990067" y="4217381"/>
                </a:lnTo>
                <a:lnTo>
                  <a:pt x="7020107" y="4184191"/>
                </a:lnTo>
                <a:lnTo>
                  <a:pt x="7049781" y="4150667"/>
                </a:lnTo>
                <a:lnTo>
                  <a:pt x="7079087" y="4116812"/>
                </a:lnTo>
                <a:lnTo>
                  <a:pt x="7108021" y="4082630"/>
                </a:lnTo>
                <a:lnTo>
                  <a:pt x="7136579" y="4048122"/>
                </a:lnTo>
                <a:lnTo>
                  <a:pt x="7164649" y="4013429"/>
                </a:lnTo>
                <a:lnTo>
                  <a:pt x="7164777" y="4013313"/>
                </a:lnTo>
                <a:lnTo>
                  <a:pt x="7192558" y="3978145"/>
                </a:lnTo>
                <a:lnTo>
                  <a:pt x="7219972" y="3942683"/>
                </a:lnTo>
                <a:lnTo>
                  <a:pt x="7246999" y="3906908"/>
                </a:lnTo>
                <a:lnTo>
                  <a:pt x="7273634" y="3870824"/>
                </a:lnTo>
                <a:lnTo>
                  <a:pt x="7299876" y="3834434"/>
                </a:lnTo>
                <a:lnTo>
                  <a:pt x="7325720" y="3797742"/>
                </a:lnTo>
                <a:lnTo>
                  <a:pt x="7351164" y="3760750"/>
                </a:lnTo>
                <a:lnTo>
                  <a:pt x="7376204" y="3723462"/>
                </a:lnTo>
                <a:lnTo>
                  <a:pt x="7400838" y="3685880"/>
                </a:lnTo>
                <a:lnTo>
                  <a:pt x="7425062" y="3648009"/>
                </a:lnTo>
                <a:lnTo>
                  <a:pt x="7448873" y="3609850"/>
                </a:lnTo>
                <a:lnTo>
                  <a:pt x="7472268" y="3571408"/>
                </a:lnTo>
                <a:lnTo>
                  <a:pt x="7495243" y="3532685"/>
                </a:lnTo>
                <a:lnTo>
                  <a:pt x="7517796" y="3493685"/>
                </a:lnTo>
                <a:lnTo>
                  <a:pt x="7539924" y="3454410"/>
                </a:lnTo>
                <a:lnTo>
                  <a:pt x="7561623" y="3414864"/>
                </a:lnTo>
                <a:lnTo>
                  <a:pt x="7582890" y="3375051"/>
                </a:lnTo>
                <a:lnTo>
                  <a:pt x="7603722" y="3334972"/>
                </a:lnTo>
                <a:lnTo>
                  <a:pt x="7624116" y="3294632"/>
                </a:lnTo>
                <a:lnTo>
                  <a:pt x="7644068" y="3254033"/>
                </a:lnTo>
                <a:lnTo>
                  <a:pt x="7663483" y="3213374"/>
                </a:lnTo>
                <a:lnTo>
                  <a:pt x="7663580" y="3213180"/>
                </a:lnTo>
                <a:lnTo>
                  <a:pt x="7682637" y="3172072"/>
                </a:lnTo>
                <a:lnTo>
                  <a:pt x="7701246" y="3130716"/>
                </a:lnTo>
                <a:lnTo>
                  <a:pt x="7719402" y="3089114"/>
                </a:lnTo>
                <a:lnTo>
                  <a:pt x="7737101" y="3047270"/>
                </a:lnTo>
                <a:lnTo>
                  <a:pt x="7754339" y="3005186"/>
                </a:lnTo>
                <a:lnTo>
                  <a:pt x="7771114" y="2962865"/>
                </a:lnTo>
                <a:lnTo>
                  <a:pt x="7787423" y="2920311"/>
                </a:lnTo>
                <a:lnTo>
                  <a:pt x="7803261" y="2877527"/>
                </a:lnTo>
                <a:lnTo>
                  <a:pt x="7818627" y="2834516"/>
                </a:lnTo>
                <a:lnTo>
                  <a:pt x="7833517" y="2791281"/>
                </a:lnTo>
                <a:lnTo>
                  <a:pt x="7847928" y="2747825"/>
                </a:lnTo>
                <a:lnTo>
                  <a:pt x="7861857" y="2704151"/>
                </a:lnTo>
                <a:lnTo>
                  <a:pt x="7875300" y="2660264"/>
                </a:lnTo>
                <a:lnTo>
                  <a:pt x="7888159" y="2616490"/>
                </a:lnTo>
                <a:lnTo>
                  <a:pt x="7888265" y="2616168"/>
                </a:lnTo>
                <a:lnTo>
                  <a:pt x="7900717" y="2571857"/>
                </a:lnTo>
                <a:lnTo>
                  <a:pt x="7912617" y="2527600"/>
                </a:lnTo>
                <a:lnTo>
                  <a:pt x="7912693" y="2527347"/>
                </a:lnTo>
                <a:lnTo>
                  <a:pt x="7924155" y="2482631"/>
                </a:lnTo>
                <a:lnTo>
                  <a:pt x="7935124" y="2437718"/>
                </a:lnTo>
                <a:lnTo>
                  <a:pt x="7945588" y="2392609"/>
                </a:lnTo>
                <a:lnTo>
                  <a:pt x="7955545" y="2347309"/>
                </a:lnTo>
                <a:lnTo>
                  <a:pt x="7964991" y="2301819"/>
                </a:lnTo>
                <a:lnTo>
                  <a:pt x="7973924" y="2256143"/>
                </a:lnTo>
                <a:lnTo>
                  <a:pt x="7982339" y="2210284"/>
                </a:lnTo>
                <a:lnTo>
                  <a:pt x="7990235" y="2164245"/>
                </a:lnTo>
                <a:lnTo>
                  <a:pt x="7997607" y="2118029"/>
                </a:lnTo>
                <a:lnTo>
                  <a:pt x="8004453" y="2071641"/>
                </a:lnTo>
                <a:lnTo>
                  <a:pt x="8010769" y="2025081"/>
                </a:lnTo>
                <a:lnTo>
                  <a:pt x="8016552" y="1978355"/>
                </a:lnTo>
                <a:lnTo>
                  <a:pt x="8021800" y="1931465"/>
                </a:lnTo>
                <a:lnTo>
                  <a:pt x="8026509" y="1884413"/>
                </a:lnTo>
                <a:lnTo>
                  <a:pt x="8030675" y="1837204"/>
                </a:lnTo>
                <a:lnTo>
                  <a:pt x="8034207" y="1791012"/>
                </a:lnTo>
                <a:lnTo>
                  <a:pt x="8034304" y="1789841"/>
                </a:lnTo>
                <a:lnTo>
                  <a:pt x="8037369" y="1742326"/>
                </a:lnTo>
                <a:lnTo>
                  <a:pt x="8039890" y="1694662"/>
                </a:lnTo>
                <a:lnTo>
                  <a:pt x="8041981" y="1646857"/>
                </a:lnTo>
                <a:lnTo>
                  <a:pt x="8043222" y="1600517"/>
                </a:lnTo>
                <a:lnTo>
                  <a:pt x="8044178" y="1550815"/>
                </a:lnTo>
                <a:lnTo>
                  <a:pt x="8044355" y="1511618"/>
                </a:lnTo>
                <a:lnTo>
                  <a:pt x="8044312" y="1502590"/>
                </a:lnTo>
                <a:lnTo>
                  <a:pt x="8044139" y="1460819"/>
                </a:lnTo>
                <a:lnTo>
                  <a:pt x="8044028" y="1454366"/>
                </a:lnTo>
                <a:lnTo>
                  <a:pt x="8043324" y="1410018"/>
                </a:lnTo>
                <a:lnTo>
                  <a:pt x="8043216" y="1406277"/>
                </a:lnTo>
                <a:lnTo>
                  <a:pt x="8041882" y="1359218"/>
                </a:lnTo>
                <a:lnTo>
                  <a:pt x="8041835" y="1358326"/>
                </a:lnTo>
              </a:path>
              <a:path w="8044815" h="5525134">
                <a:moveTo>
                  <a:pt x="8030732" y="1168714"/>
                </a:moveTo>
                <a:lnTo>
                  <a:pt x="8030650" y="1167978"/>
                </a:lnTo>
              </a:path>
              <a:path w="8044815" h="5525134">
                <a:moveTo>
                  <a:pt x="7974027" y="749600"/>
                </a:moveTo>
                <a:lnTo>
                  <a:pt x="7973895" y="749043"/>
                </a:lnTo>
              </a:path>
              <a:path w="8044815" h="5525134">
                <a:moveTo>
                  <a:pt x="7754451" y="275"/>
                </a:moveTo>
                <a:lnTo>
                  <a:pt x="7754325" y="0"/>
                </a:lnTo>
              </a:path>
            </a:pathLst>
          </a:custGeom>
          <a:ln w="19049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6813164" y="1168117"/>
            <a:ext cx="446405" cy="128270"/>
          </a:xfrm>
          <a:custGeom>
            <a:avLst/>
            <a:gdLst/>
            <a:ahLst/>
            <a:cxnLst/>
            <a:rect l="l" t="t" r="r" b="b"/>
            <a:pathLst>
              <a:path w="446405" h="128269">
                <a:moveTo>
                  <a:pt x="382126" y="128021"/>
                </a:moveTo>
                <a:lnTo>
                  <a:pt x="64011" y="128021"/>
                </a:lnTo>
                <a:lnTo>
                  <a:pt x="51464" y="126779"/>
                </a:lnTo>
                <a:lnTo>
                  <a:pt x="10754" y="99523"/>
                </a:lnTo>
                <a:lnTo>
                  <a:pt x="0" y="64010"/>
                </a:lnTo>
                <a:lnTo>
                  <a:pt x="1241" y="51464"/>
                </a:lnTo>
                <a:lnTo>
                  <a:pt x="28497" y="10754"/>
                </a:lnTo>
                <a:lnTo>
                  <a:pt x="64011" y="0"/>
                </a:lnTo>
                <a:lnTo>
                  <a:pt x="382126" y="0"/>
                </a:lnTo>
                <a:lnTo>
                  <a:pt x="427388" y="18748"/>
                </a:lnTo>
                <a:lnTo>
                  <a:pt x="446137" y="64010"/>
                </a:lnTo>
                <a:lnTo>
                  <a:pt x="444896" y="76556"/>
                </a:lnTo>
                <a:lnTo>
                  <a:pt x="417638" y="117266"/>
                </a:lnTo>
                <a:lnTo>
                  <a:pt x="382126" y="12802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298478" y="1168117"/>
            <a:ext cx="446137" cy="128021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686399" y="2357595"/>
            <a:ext cx="1795780" cy="1795780"/>
          </a:xfrm>
          <a:custGeom>
            <a:avLst/>
            <a:gdLst/>
            <a:ahLst/>
            <a:cxnLst/>
            <a:rect l="l" t="t" r="r" b="b"/>
            <a:pathLst>
              <a:path w="1795780" h="1795779">
                <a:moveTo>
                  <a:pt x="1409350" y="1635512"/>
                </a:moveTo>
                <a:lnTo>
                  <a:pt x="1447821" y="1607321"/>
                </a:lnTo>
                <a:lnTo>
                  <a:pt x="1484364" y="1577488"/>
                </a:lnTo>
                <a:lnTo>
                  <a:pt x="1518964" y="1546100"/>
                </a:lnTo>
                <a:lnTo>
                  <a:pt x="1551606" y="1513243"/>
                </a:lnTo>
                <a:lnTo>
                  <a:pt x="1582274" y="1479003"/>
                </a:lnTo>
                <a:lnTo>
                  <a:pt x="1610952" y="1443466"/>
                </a:lnTo>
                <a:lnTo>
                  <a:pt x="1637624" y="1406719"/>
                </a:lnTo>
                <a:lnTo>
                  <a:pt x="1662276" y="1368849"/>
                </a:lnTo>
                <a:lnTo>
                  <a:pt x="1684891" y="1329941"/>
                </a:lnTo>
                <a:lnTo>
                  <a:pt x="1705453" y="1290082"/>
                </a:lnTo>
                <a:lnTo>
                  <a:pt x="1723948" y="1249358"/>
                </a:lnTo>
                <a:lnTo>
                  <a:pt x="1740359" y="1207855"/>
                </a:lnTo>
                <a:lnTo>
                  <a:pt x="1754671" y="1165661"/>
                </a:lnTo>
                <a:lnTo>
                  <a:pt x="1766869" y="1122860"/>
                </a:lnTo>
                <a:lnTo>
                  <a:pt x="1776935" y="1079541"/>
                </a:lnTo>
                <a:lnTo>
                  <a:pt x="1784856" y="1035788"/>
                </a:lnTo>
                <a:lnTo>
                  <a:pt x="1790615" y="991688"/>
                </a:lnTo>
                <a:lnTo>
                  <a:pt x="1794197" y="947328"/>
                </a:lnTo>
                <a:lnTo>
                  <a:pt x="1795586" y="902794"/>
                </a:lnTo>
                <a:lnTo>
                  <a:pt x="1794766" y="858173"/>
                </a:lnTo>
                <a:lnTo>
                  <a:pt x="1791722" y="813549"/>
                </a:lnTo>
                <a:lnTo>
                  <a:pt x="1786438" y="769011"/>
                </a:lnTo>
                <a:lnTo>
                  <a:pt x="1778899" y="724644"/>
                </a:lnTo>
                <a:lnTo>
                  <a:pt x="1769088" y="680535"/>
                </a:lnTo>
                <a:lnTo>
                  <a:pt x="1756991" y="636769"/>
                </a:lnTo>
                <a:lnTo>
                  <a:pt x="1742592" y="593434"/>
                </a:lnTo>
                <a:lnTo>
                  <a:pt x="1725874" y="550616"/>
                </a:lnTo>
                <a:lnTo>
                  <a:pt x="1706823" y="508400"/>
                </a:lnTo>
                <a:lnTo>
                  <a:pt x="1685423" y="466874"/>
                </a:lnTo>
                <a:lnTo>
                  <a:pt x="1661658" y="426123"/>
                </a:lnTo>
                <a:lnTo>
                  <a:pt x="1635512" y="386235"/>
                </a:lnTo>
                <a:lnTo>
                  <a:pt x="1607321" y="347764"/>
                </a:lnTo>
                <a:lnTo>
                  <a:pt x="1577488" y="311221"/>
                </a:lnTo>
                <a:lnTo>
                  <a:pt x="1546100" y="276621"/>
                </a:lnTo>
                <a:lnTo>
                  <a:pt x="1513243" y="243979"/>
                </a:lnTo>
                <a:lnTo>
                  <a:pt x="1479003" y="213311"/>
                </a:lnTo>
                <a:lnTo>
                  <a:pt x="1443466" y="184633"/>
                </a:lnTo>
                <a:lnTo>
                  <a:pt x="1406719" y="157961"/>
                </a:lnTo>
                <a:lnTo>
                  <a:pt x="1368849" y="133309"/>
                </a:lnTo>
                <a:lnTo>
                  <a:pt x="1329941" y="110694"/>
                </a:lnTo>
                <a:lnTo>
                  <a:pt x="1290081" y="90132"/>
                </a:lnTo>
                <a:lnTo>
                  <a:pt x="1249357" y="71637"/>
                </a:lnTo>
                <a:lnTo>
                  <a:pt x="1207855" y="55226"/>
                </a:lnTo>
                <a:lnTo>
                  <a:pt x="1165661" y="40914"/>
                </a:lnTo>
                <a:lnTo>
                  <a:pt x="1122860" y="28717"/>
                </a:lnTo>
                <a:lnTo>
                  <a:pt x="1079541" y="18650"/>
                </a:lnTo>
                <a:lnTo>
                  <a:pt x="1035788" y="10729"/>
                </a:lnTo>
                <a:lnTo>
                  <a:pt x="991688" y="4970"/>
                </a:lnTo>
                <a:lnTo>
                  <a:pt x="947328" y="1388"/>
                </a:lnTo>
                <a:lnTo>
                  <a:pt x="902794" y="0"/>
                </a:lnTo>
                <a:lnTo>
                  <a:pt x="858172" y="819"/>
                </a:lnTo>
                <a:lnTo>
                  <a:pt x="813549" y="3863"/>
                </a:lnTo>
                <a:lnTo>
                  <a:pt x="769011" y="9147"/>
                </a:lnTo>
                <a:lnTo>
                  <a:pt x="724644" y="16687"/>
                </a:lnTo>
                <a:lnTo>
                  <a:pt x="680535" y="26497"/>
                </a:lnTo>
                <a:lnTo>
                  <a:pt x="636769" y="38594"/>
                </a:lnTo>
                <a:lnTo>
                  <a:pt x="593434" y="52994"/>
                </a:lnTo>
                <a:lnTo>
                  <a:pt x="550616" y="69711"/>
                </a:lnTo>
                <a:lnTo>
                  <a:pt x="508400" y="88762"/>
                </a:lnTo>
                <a:lnTo>
                  <a:pt x="466874" y="110162"/>
                </a:lnTo>
                <a:lnTo>
                  <a:pt x="426123" y="133928"/>
                </a:lnTo>
                <a:lnTo>
                  <a:pt x="386235" y="160073"/>
                </a:lnTo>
                <a:lnTo>
                  <a:pt x="347764" y="188264"/>
                </a:lnTo>
                <a:lnTo>
                  <a:pt x="311221" y="218097"/>
                </a:lnTo>
                <a:lnTo>
                  <a:pt x="276621" y="249485"/>
                </a:lnTo>
                <a:lnTo>
                  <a:pt x="243979" y="282342"/>
                </a:lnTo>
                <a:lnTo>
                  <a:pt x="213311" y="316583"/>
                </a:lnTo>
                <a:lnTo>
                  <a:pt x="184633" y="352119"/>
                </a:lnTo>
                <a:lnTo>
                  <a:pt x="157961" y="388866"/>
                </a:lnTo>
                <a:lnTo>
                  <a:pt x="133309" y="426737"/>
                </a:lnTo>
                <a:lnTo>
                  <a:pt x="110694" y="465645"/>
                </a:lnTo>
                <a:lnTo>
                  <a:pt x="90132" y="505504"/>
                </a:lnTo>
                <a:lnTo>
                  <a:pt x="71637" y="546228"/>
                </a:lnTo>
                <a:lnTo>
                  <a:pt x="55226" y="587730"/>
                </a:lnTo>
                <a:lnTo>
                  <a:pt x="40914" y="629925"/>
                </a:lnTo>
                <a:lnTo>
                  <a:pt x="28717" y="672725"/>
                </a:lnTo>
                <a:lnTo>
                  <a:pt x="18650" y="716045"/>
                </a:lnTo>
                <a:lnTo>
                  <a:pt x="10729" y="759797"/>
                </a:lnTo>
                <a:lnTo>
                  <a:pt x="4970" y="803897"/>
                </a:lnTo>
                <a:lnTo>
                  <a:pt x="1388" y="848257"/>
                </a:lnTo>
                <a:lnTo>
                  <a:pt x="0" y="892791"/>
                </a:lnTo>
                <a:lnTo>
                  <a:pt x="819" y="937413"/>
                </a:lnTo>
                <a:lnTo>
                  <a:pt x="3863" y="982036"/>
                </a:lnTo>
                <a:lnTo>
                  <a:pt x="9147" y="1026574"/>
                </a:lnTo>
                <a:lnTo>
                  <a:pt x="16686" y="1070941"/>
                </a:lnTo>
                <a:lnTo>
                  <a:pt x="26497" y="1115050"/>
                </a:lnTo>
                <a:lnTo>
                  <a:pt x="38594" y="1158816"/>
                </a:lnTo>
                <a:lnTo>
                  <a:pt x="52993" y="1202151"/>
                </a:lnTo>
                <a:lnTo>
                  <a:pt x="69711" y="1244969"/>
                </a:lnTo>
                <a:lnTo>
                  <a:pt x="88762" y="1287185"/>
                </a:lnTo>
                <a:lnTo>
                  <a:pt x="110162" y="1328711"/>
                </a:lnTo>
                <a:lnTo>
                  <a:pt x="133927" y="1369462"/>
                </a:lnTo>
                <a:lnTo>
                  <a:pt x="160073" y="1409350"/>
                </a:lnTo>
                <a:lnTo>
                  <a:pt x="188264" y="1447821"/>
                </a:lnTo>
                <a:lnTo>
                  <a:pt x="218097" y="1484364"/>
                </a:lnTo>
                <a:lnTo>
                  <a:pt x="249485" y="1518964"/>
                </a:lnTo>
                <a:lnTo>
                  <a:pt x="282342" y="1551606"/>
                </a:lnTo>
                <a:lnTo>
                  <a:pt x="316582" y="1582274"/>
                </a:lnTo>
                <a:lnTo>
                  <a:pt x="352119" y="1610952"/>
                </a:lnTo>
                <a:lnTo>
                  <a:pt x="388866" y="1637624"/>
                </a:lnTo>
                <a:lnTo>
                  <a:pt x="426736" y="1662276"/>
                </a:lnTo>
                <a:lnTo>
                  <a:pt x="465644" y="1684891"/>
                </a:lnTo>
                <a:lnTo>
                  <a:pt x="505504" y="1705453"/>
                </a:lnTo>
                <a:lnTo>
                  <a:pt x="546228" y="1723948"/>
                </a:lnTo>
                <a:lnTo>
                  <a:pt x="587730" y="1740359"/>
                </a:lnTo>
                <a:lnTo>
                  <a:pt x="629924" y="1754671"/>
                </a:lnTo>
                <a:lnTo>
                  <a:pt x="672725" y="1766869"/>
                </a:lnTo>
                <a:lnTo>
                  <a:pt x="716044" y="1776935"/>
                </a:lnTo>
                <a:lnTo>
                  <a:pt x="759797" y="1784856"/>
                </a:lnTo>
                <a:lnTo>
                  <a:pt x="803897" y="1790615"/>
                </a:lnTo>
                <a:lnTo>
                  <a:pt x="848257" y="1794197"/>
                </a:lnTo>
                <a:lnTo>
                  <a:pt x="892791" y="1795586"/>
                </a:lnTo>
                <a:lnTo>
                  <a:pt x="937413" y="1794766"/>
                </a:lnTo>
                <a:lnTo>
                  <a:pt x="982036" y="1791722"/>
                </a:lnTo>
                <a:lnTo>
                  <a:pt x="1026574" y="1786438"/>
                </a:lnTo>
                <a:lnTo>
                  <a:pt x="1070941" y="1778899"/>
                </a:lnTo>
                <a:lnTo>
                  <a:pt x="1115050" y="1769088"/>
                </a:lnTo>
                <a:lnTo>
                  <a:pt x="1158816" y="1756991"/>
                </a:lnTo>
                <a:lnTo>
                  <a:pt x="1202151" y="1742592"/>
                </a:lnTo>
                <a:lnTo>
                  <a:pt x="1244969" y="1725874"/>
                </a:lnTo>
                <a:lnTo>
                  <a:pt x="1287185" y="1706823"/>
                </a:lnTo>
                <a:lnTo>
                  <a:pt x="1328711" y="1685423"/>
                </a:lnTo>
                <a:lnTo>
                  <a:pt x="1369462" y="1661658"/>
                </a:lnTo>
                <a:lnTo>
                  <a:pt x="1409350" y="1635512"/>
                </a:lnTo>
              </a:path>
            </a:pathLst>
          </a:custGeom>
          <a:ln w="51434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621828" y="6326465"/>
            <a:ext cx="533399" cy="2028824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043945" y="2582023"/>
            <a:ext cx="533399" cy="2038349"/>
          </a:xfrm>
          <a:prstGeom prst="rect">
            <a:avLst/>
          </a:prstGeom>
        </p:spPr>
      </p:pic>
      <p:pic>
        <p:nvPicPr>
          <p:cNvPr id="23" name="bg object 2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0043" y="7764855"/>
            <a:ext cx="533399" cy="2038349"/>
          </a:xfrm>
          <a:prstGeom prst="rect">
            <a:avLst/>
          </a:prstGeom>
        </p:spPr>
      </p:pic>
      <p:pic>
        <p:nvPicPr>
          <p:cNvPr id="24" name="bg object 2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86949" y="400275"/>
            <a:ext cx="1352549" cy="1352549"/>
          </a:xfrm>
          <a:prstGeom prst="rect">
            <a:avLst/>
          </a:prstGeom>
        </p:spPr>
      </p:pic>
      <p:pic>
        <p:nvPicPr>
          <p:cNvPr id="25" name="bg object 2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339577" y="400275"/>
            <a:ext cx="7943850" cy="988672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70528" y="717858"/>
            <a:ext cx="3957320" cy="431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6813164" y="1168117"/>
            <a:ext cx="446405" cy="128270"/>
          </a:xfrm>
          <a:custGeom>
            <a:avLst/>
            <a:gdLst/>
            <a:ahLst/>
            <a:cxnLst/>
            <a:rect l="l" t="t" r="r" b="b"/>
            <a:pathLst>
              <a:path w="446405" h="128269">
                <a:moveTo>
                  <a:pt x="382126" y="128021"/>
                </a:moveTo>
                <a:lnTo>
                  <a:pt x="64011" y="128021"/>
                </a:lnTo>
                <a:lnTo>
                  <a:pt x="51464" y="126779"/>
                </a:lnTo>
                <a:lnTo>
                  <a:pt x="10754" y="99523"/>
                </a:lnTo>
                <a:lnTo>
                  <a:pt x="0" y="64010"/>
                </a:lnTo>
                <a:lnTo>
                  <a:pt x="1241" y="51464"/>
                </a:lnTo>
                <a:lnTo>
                  <a:pt x="28497" y="10754"/>
                </a:lnTo>
                <a:lnTo>
                  <a:pt x="64011" y="0"/>
                </a:lnTo>
                <a:lnTo>
                  <a:pt x="382126" y="0"/>
                </a:lnTo>
                <a:lnTo>
                  <a:pt x="427388" y="18748"/>
                </a:lnTo>
                <a:lnTo>
                  <a:pt x="446137" y="64010"/>
                </a:lnTo>
                <a:lnTo>
                  <a:pt x="444896" y="76556"/>
                </a:lnTo>
                <a:lnTo>
                  <a:pt x="417638" y="117266"/>
                </a:lnTo>
                <a:lnTo>
                  <a:pt x="382126" y="128021"/>
                </a:lnTo>
                <a:close/>
              </a:path>
            </a:pathLst>
          </a:custGeom>
          <a:solidFill>
            <a:srgbClr val="C4C4C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298478" y="1168117"/>
            <a:ext cx="446137" cy="128021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265" y="8335861"/>
            <a:ext cx="380999" cy="1476374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933231" y="2316402"/>
            <a:ext cx="380999" cy="1476374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98577" y="2319047"/>
            <a:ext cx="6460325" cy="7949228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957650" y="9362147"/>
            <a:ext cx="428371" cy="525729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86949" y="400275"/>
            <a:ext cx="1352549" cy="135254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6813164" y="1168117"/>
            <a:ext cx="446405" cy="128270"/>
          </a:xfrm>
          <a:custGeom>
            <a:avLst/>
            <a:gdLst/>
            <a:ahLst/>
            <a:cxnLst/>
            <a:rect l="l" t="t" r="r" b="b"/>
            <a:pathLst>
              <a:path w="446405" h="128269">
                <a:moveTo>
                  <a:pt x="382126" y="128021"/>
                </a:moveTo>
                <a:lnTo>
                  <a:pt x="64011" y="128021"/>
                </a:lnTo>
                <a:lnTo>
                  <a:pt x="51464" y="126779"/>
                </a:lnTo>
                <a:lnTo>
                  <a:pt x="10754" y="99523"/>
                </a:lnTo>
                <a:lnTo>
                  <a:pt x="0" y="64010"/>
                </a:lnTo>
                <a:lnTo>
                  <a:pt x="1241" y="51464"/>
                </a:lnTo>
                <a:lnTo>
                  <a:pt x="28497" y="10754"/>
                </a:lnTo>
                <a:lnTo>
                  <a:pt x="64011" y="0"/>
                </a:lnTo>
                <a:lnTo>
                  <a:pt x="382126" y="0"/>
                </a:lnTo>
                <a:lnTo>
                  <a:pt x="427388" y="18748"/>
                </a:lnTo>
                <a:lnTo>
                  <a:pt x="446137" y="64010"/>
                </a:lnTo>
                <a:lnTo>
                  <a:pt x="444896" y="76556"/>
                </a:lnTo>
                <a:lnTo>
                  <a:pt x="417638" y="117266"/>
                </a:lnTo>
                <a:lnTo>
                  <a:pt x="382126" y="128021"/>
                </a:lnTo>
                <a:close/>
              </a:path>
            </a:pathLst>
          </a:custGeom>
          <a:solidFill>
            <a:srgbClr val="C4C4C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298478" y="1168117"/>
            <a:ext cx="446137" cy="12802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451582" y="2395600"/>
            <a:ext cx="13384835" cy="9423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33.png"/><Relationship Id="rId7" Type="http://schemas.openxmlformats.org/officeDocument/2006/relationships/image" Target="../media/image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jhaishna.com/" TargetMode="External"/><Relationship Id="rId5" Type="http://schemas.openxmlformats.org/officeDocument/2006/relationships/hyperlink" Target="mailto:jhaishnatechnologies@gmail.com" TargetMode="External"/><Relationship Id="rId4" Type="http://schemas.openxmlformats.org/officeDocument/2006/relationships/image" Target="../media/image3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6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.jpg"/><Relationship Id="rId4" Type="http://schemas.openxmlformats.org/officeDocument/2006/relationships/image" Target="../media/image18.jp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43271" y="2870121"/>
            <a:ext cx="7308215" cy="3683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0300"/>
              </a:lnSpc>
              <a:spcBef>
                <a:spcPts val="95"/>
              </a:spcBef>
            </a:pPr>
            <a:r>
              <a:rPr sz="7250" spc="580" dirty="0">
                <a:solidFill>
                  <a:srgbClr val="FFFFFF"/>
                </a:solidFill>
                <a:latin typeface="Lucida Sans Unicode"/>
                <a:cs typeface="Lucida Sans Unicode"/>
              </a:rPr>
              <a:t>Jhai</a:t>
            </a:r>
            <a:r>
              <a:rPr sz="7250" spc="-3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7250" spc="245" dirty="0">
                <a:solidFill>
                  <a:srgbClr val="FFFFFF"/>
                </a:solidFill>
                <a:latin typeface="Lucida Sans Unicode"/>
                <a:cs typeface="Lucida Sans Unicode"/>
              </a:rPr>
              <a:t>Healthcare </a:t>
            </a:r>
            <a:r>
              <a:rPr sz="7250" spc="114" dirty="0">
                <a:solidFill>
                  <a:srgbClr val="FFFFFF"/>
                </a:solidFill>
                <a:latin typeface="Lucida Sans Unicode"/>
                <a:cs typeface="Lucida Sans Unicode"/>
              </a:rPr>
              <a:t>innovation </a:t>
            </a:r>
            <a:r>
              <a:rPr sz="7250" spc="135" dirty="0">
                <a:solidFill>
                  <a:srgbClr val="FFFFFF"/>
                </a:solidFill>
                <a:latin typeface="Lucida Sans Unicode"/>
                <a:cs typeface="Lucida Sans Unicode"/>
              </a:rPr>
              <a:t>Presentation</a:t>
            </a:r>
            <a:endParaRPr sz="725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650" b="1" spc="190" dirty="0">
                <a:solidFill>
                  <a:srgbClr val="FFFFFF"/>
                </a:solidFill>
                <a:latin typeface="Trebuchet MS"/>
                <a:cs typeface="Trebuchet MS"/>
              </a:rPr>
              <a:t>jhaishna</a:t>
            </a:r>
            <a:r>
              <a:rPr sz="2650" b="1" spc="-20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50" b="1" spc="155" dirty="0">
                <a:solidFill>
                  <a:srgbClr val="FFFFFF"/>
                </a:solidFill>
                <a:latin typeface="Trebuchet MS"/>
                <a:cs typeface="Trebuchet MS"/>
              </a:rPr>
              <a:t>Technologies</a:t>
            </a:r>
            <a:endParaRPr sz="26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2423" y="3970106"/>
            <a:ext cx="5800090" cy="1014730"/>
          </a:xfrm>
          <a:custGeom>
            <a:avLst/>
            <a:gdLst/>
            <a:ahLst/>
            <a:cxnLst/>
            <a:rect l="l" t="t" r="r" b="b"/>
            <a:pathLst>
              <a:path w="5800090" h="1014729">
                <a:moveTo>
                  <a:pt x="5277015" y="1014221"/>
                </a:moveTo>
                <a:lnTo>
                  <a:pt x="523934" y="1014221"/>
                </a:lnTo>
                <a:lnTo>
                  <a:pt x="476245" y="1012148"/>
                </a:lnTo>
                <a:lnTo>
                  <a:pt x="429756" y="1006050"/>
                </a:lnTo>
                <a:lnTo>
                  <a:pt x="384652" y="996106"/>
                </a:lnTo>
                <a:lnTo>
                  <a:pt x="341116" y="982494"/>
                </a:lnTo>
                <a:lnTo>
                  <a:pt x="299336" y="965394"/>
                </a:lnTo>
                <a:lnTo>
                  <a:pt x="259494" y="944985"/>
                </a:lnTo>
                <a:lnTo>
                  <a:pt x="221777" y="921445"/>
                </a:lnTo>
                <a:lnTo>
                  <a:pt x="186370" y="894954"/>
                </a:lnTo>
                <a:lnTo>
                  <a:pt x="153456" y="865691"/>
                </a:lnTo>
                <a:lnTo>
                  <a:pt x="123222" y="833835"/>
                </a:lnTo>
                <a:lnTo>
                  <a:pt x="95853" y="799564"/>
                </a:lnTo>
                <a:lnTo>
                  <a:pt x="71532" y="763058"/>
                </a:lnTo>
                <a:lnTo>
                  <a:pt x="50445" y="724496"/>
                </a:lnTo>
                <a:lnTo>
                  <a:pt x="32778" y="684057"/>
                </a:lnTo>
                <a:lnTo>
                  <a:pt x="18715" y="641920"/>
                </a:lnTo>
                <a:lnTo>
                  <a:pt x="8441" y="598264"/>
                </a:lnTo>
                <a:lnTo>
                  <a:pt x="2141" y="553268"/>
                </a:lnTo>
                <a:lnTo>
                  <a:pt x="0" y="507110"/>
                </a:lnTo>
                <a:lnTo>
                  <a:pt x="2141" y="460953"/>
                </a:lnTo>
                <a:lnTo>
                  <a:pt x="8441" y="415956"/>
                </a:lnTo>
                <a:lnTo>
                  <a:pt x="18715" y="372300"/>
                </a:lnTo>
                <a:lnTo>
                  <a:pt x="32778" y="330163"/>
                </a:lnTo>
                <a:lnTo>
                  <a:pt x="50445" y="289724"/>
                </a:lnTo>
                <a:lnTo>
                  <a:pt x="71532" y="251162"/>
                </a:lnTo>
                <a:lnTo>
                  <a:pt x="95853" y="214656"/>
                </a:lnTo>
                <a:lnTo>
                  <a:pt x="123222" y="180385"/>
                </a:lnTo>
                <a:lnTo>
                  <a:pt x="153456" y="148529"/>
                </a:lnTo>
                <a:lnTo>
                  <a:pt x="186370" y="119266"/>
                </a:lnTo>
                <a:lnTo>
                  <a:pt x="221777" y="92775"/>
                </a:lnTo>
                <a:lnTo>
                  <a:pt x="259494" y="69235"/>
                </a:lnTo>
                <a:lnTo>
                  <a:pt x="299336" y="48826"/>
                </a:lnTo>
                <a:lnTo>
                  <a:pt x="341116" y="31726"/>
                </a:lnTo>
                <a:lnTo>
                  <a:pt x="384652" y="18114"/>
                </a:lnTo>
                <a:lnTo>
                  <a:pt x="429756" y="8170"/>
                </a:lnTo>
                <a:lnTo>
                  <a:pt x="476245" y="2072"/>
                </a:lnTo>
                <a:lnTo>
                  <a:pt x="523934" y="0"/>
                </a:lnTo>
                <a:lnTo>
                  <a:pt x="5277015" y="0"/>
                </a:lnTo>
                <a:lnTo>
                  <a:pt x="5324703" y="2072"/>
                </a:lnTo>
                <a:lnTo>
                  <a:pt x="5371193" y="8170"/>
                </a:lnTo>
                <a:lnTo>
                  <a:pt x="5416297" y="18114"/>
                </a:lnTo>
                <a:lnTo>
                  <a:pt x="5459832" y="31726"/>
                </a:lnTo>
                <a:lnTo>
                  <a:pt x="5501613" y="48826"/>
                </a:lnTo>
                <a:lnTo>
                  <a:pt x="5541455" y="69235"/>
                </a:lnTo>
                <a:lnTo>
                  <a:pt x="5579171" y="92775"/>
                </a:lnTo>
                <a:lnTo>
                  <a:pt x="5614579" y="119266"/>
                </a:lnTo>
                <a:lnTo>
                  <a:pt x="5647492" y="148529"/>
                </a:lnTo>
                <a:lnTo>
                  <a:pt x="5677726" y="180385"/>
                </a:lnTo>
                <a:lnTo>
                  <a:pt x="5705096" y="214656"/>
                </a:lnTo>
                <a:lnTo>
                  <a:pt x="5729417" y="251162"/>
                </a:lnTo>
                <a:lnTo>
                  <a:pt x="5750503" y="289724"/>
                </a:lnTo>
                <a:lnTo>
                  <a:pt x="5768171" y="330163"/>
                </a:lnTo>
                <a:lnTo>
                  <a:pt x="5782234" y="372300"/>
                </a:lnTo>
                <a:lnTo>
                  <a:pt x="5792508" y="415956"/>
                </a:lnTo>
                <a:lnTo>
                  <a:pt x="5798808" y="460953"/>
                </a:lnTo>
                <a:lnTo>
                  <a:pt x="5800076" y="488289"/>
                </a:lnTo>
                <a:lnTo>
                  <a:pt x="5800076" y="525931"/>
                </a:lnTo>
                <a:lnTo>
                  <a:pt x="5792508" y="598264"/>
                </a:lnTo>
                <a:lnTo>
                  <a:pt x="5782234" y="641920"/>
                </a:lnTo>
                <a:lnTo>
                  <a:pt x="5768171" y="684057"/>
                </a:lnTo>
                <a:lnTo>
                  <a:pt x="5750503" y="724496"/>
                </a:lnTo>
                <a:lnTo>
                  <a:pt x="5729417" y="763058"/>
                </a:lnTo>
                <a:lnTo>
                  <a:pt x="5705096" y="799564"/>
                </a:lnTo>
                <a:lnTo>
                  <a:pt x="5677726" y="833835"/>
                </a:lnTo>
                <a:lnTo>
                  <a:pt x="5647492" y="865691"/>
                </a:lnTo>
                <a:lnTo>
                  <a:pt x="5614579" y="894954"/>
                </a:lnTo>
                <a:lnTo>
                  <a:pt x="5579171" y="921445"/>
                </a:lnTo>
                <a:lnTo>
                  <a:pt x="5541455" y="944985"/>
                </a:lnTo>
                <a:lnTo>
                  <a:pt x="5501613" y="965394"/>
                </a:lnTo>
                <a:lnTo>
                  <a:pt x="5459832" y="982494"/>
                </a:lnTo>
                <a:lnTo>
                  <a:pt x="5416297" y="996106"/>
                </a:lnTo>
                <a:lnTo>
                  <a:pt x="5371193" y="1006050"/>
                </a:lnTo>
                <a:lnTo>
                  <a:pt x="5324703" y="1012148"/>
                </a:lnTo>
                <a:lnTo>
                  <a:pt x="5277015" y="1014221"/>
                </a:lnTo>
                <a:close/>
              </a:path>
            </a:pathLst>
          </a:custGeom>
          <a:solidFill>
            <a:srgbClr val="52958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6144305" y="2853567"/>
            <a:ext cx="7111365" cy="3857625"/>
            <a:chOff x="6144305" y="2853567"/>
            <a:chExt cx="7111365" cy="3857625"/>
          </a:xfrm>
        </p:grpSpPr>
        <p:sp>
          <p:nvSpPr>
            <p:cNvPr id="4" name="object 4"/>
            <p:cNvSpPr/>
            <p:nvPr/>
          </p:nvSpPr>
          <p:spPr>
            <a:xfrm>
              <a:off x="9143998" y="5491074"/>
              <a:ext cx="4111625" cy="1219835"/>
            </a:xfrm>
            <a:custGeom>
              <a:avLst/>
              <a:gdLst/>
              <a:ahLst/>
              <a:cxnLst/>
              <a:rect l="l" t="t" r="r" b="b"/>
              <a:pathLst>
                <a:path w="4111625" h="1219834">
                  <a:moveTo>
                    <a:pt x="3481123" y="1219585"/>
                  </a:moveTo>
                  <a:lnTo>
                    <a:pt x="630023" y="1219585"/>
                  </a:lnTo>
                  <a:lnTo>
                    <a:pt x="580787" y="1217750"/>
                  </a:lnTo>
                  <a:lnTo>
                    <a:pt x="532588" y="1212337"/>
                  </a:lnTo>
                  <a:lnTo>
                    <a:pt x="485564" y="1203480"/>
                  </a:lnTo>
                  <a:lnTo>
                    <a:pt x="439858" y="1191315"/>
                  </a:lnTo>
                  <a:lnTo>
                    <a:pt x="395608" y="1175978"/>
                  </a:lnTo>
                  <a:lnTo>
                    <a:pt x="352955" y="1157605"/>
                  </a:lnTo>
                  <a:lnTo>
                    <a:pt x="312038" y="1136330"/>
                  </a:lnTo>
                  <a:lnTo>
                    <a:pt x="272998" y="1112290"/>
                  </a:lnTo>
                  <a:lnTo>
                    <a:pt x="235975" y="1085620"/>
                  </a:lnTo>
                  <a:lnTo>
                    <a:pt x="201109" y="1056456"/>
                  </a:lnTo>
                  <a:lnTo>
                    <a:pt x="168540" y="1024933"/>
                  </a:lnTo>
                  <a:lnTo>
                    <a:pt x="138409" y="991187"/>
                  </a:lnTo>
                  <a:lnTo>
                    <a:pt x="110854" y="955353"/>
                  </a:lnTo>
                  <a:lnTo>
                    <a:pt x="86016" y="917566"/>
                  </a:lnTo>
                  <a:lnTo>
                    <a:pt x="64036" y="877964"/>
                  </a:lnTo>
                  <a:lnTo>
                    <a:pt x="45053" y="836680"/>
                  </a:lnTo>
                  <a:lnTo>
                    <a:pt x="29207" y="793851"/>
                  </a:lnTo>
                  <a:lnTo>
                    <a:pt x="16639" y="749612"/>
                  </a:lnTo>
                  <a:lnTo>
                    <a:pt x="7488" y="704099"/>
                  </a:lnTo>
                  <a:lnTo>
                    <a:pt x="1895" y="657447"/>
                  </a:lnTo>
                  <a:lnTo>
                    <a:pt x="0" y="609792"/>
                  </a:lnTo>
                  <a:lnTo>
                    <a:pt x="1895" y="562137"/>
                  </a:lnTo>
                  <a:lnTo>
                    <a:pt x="7488" y="515485"/>
                  </a:lnTo>
                  <a:lnTo>
                    <a:pt x="16639" y="469972"/>
                  </a:lnTo>
                  <a:lnTo>
                    <a:pt x="29207" y="425733"/>
                  </a:lnTo>
                  <a:lnTo>
                    <a:pt x="45053" y="382904"/>
                  </a:lnTo>
                  <a:lnTo>
                    <a:pt x="64036" y="341621"/>
                  </a:lnTo>
                  <a:lnTo>
                    <a:pt x="86016" y="302018"/>
                  </a:lnTo>
                  <a:lnTo>
                    <a:pt x="110854" y="264232"/>
                  </a:lnTo>
                  <a:lnTo>
                    <a:pt x="138409" y="228398"/>
                  </a:lnTo>
                  <a:lnTo>
                    <a:pt x="168540" y="194652"/>
                  </a:lnTo>
                  <a:lnTo>
                    <a:pt x="201109" y="163128"/>
                  </a:lnTo>
                  <a:lnTo>
                    <a:pt x="235975" y="133964"/>
                  </a:lnTo>
                  <a:lnTo>
                    <a:pt x="272998" y="107294"/>
                  </a:lnTo>
                  <a:lnTo>
                    <a:pt x="312038" y="83254"/>
                  </a:lnTo>
                  <a:lnTo>
                    <a:pt x="352955" y="61979"/>
                  </a:lnTo>
                  <a:lnTo>
                    <a:pt x="395608" y="43606"/>
                  </a:lnTo>
                  <a:lnTo>
                    <a:pt x="439858" y="28269"/>
                  </a:lnTo>
                  <a:lnTo>
                    <a:pt x="485564" y="16105"/>
                  </a:lnTo>
                  <a:lnTo>
                    <a:pt x="532588" y="7248"/>
                  </a:lnTo>
                  <a:lnTo>
                    <a:pt x="580787" y="1834"/>
                  </a:lnTo>
                  <a:lnTo>
                    <a:pt x="630023" y="0"/>
                  </a:lnTo>
                  <a:lnTo>
                    <a:pt x="3481123" y="0"/>
                  </a:lnTo>
                  <a:lnTo>
                    <a:pt x="3530359" y="1834"/>
                  </a:lnTo>
                  <a:lnTo>
                    <a:pt x="3578559" y="7248"/>
                  </a:lnTo>
                  <a:lnTo>
                    <a:pt x="3625582" y="16105"/>
                  </a:lnTo>
                  <a:lnTo>
                    <a:pt x="3671289" y="28269"/>
                  </a:lnTo>
                  <a:lnTo>
                    <a:pt x="3715539" y="43606"/>
                  </a:lnTo>
                  <a:lnTo>
                    <a:pt x="3758192" y="61979"/>
                  </a:lnTo>
                  <a:lnTo>
                    <a:pt x="3799108" y="83254"/>
                  </a:lnTo>
                  <a:lnTo>
                    <a:pt x="3838148" y="107294"/>
                  </a:lnTo>
                  <a:lnTo>
                    <a:pt x="3875171" y="133964"/>
                  </a:lnTo>
                  <a:lnTo>
                    <a:pt x="3910037" y="163128"/>
                  </a:lnTo>
                  <a:lnTo>
                    <a:pt x="3942606" y="194652"/>
                  </a:lnTo>
                  <a:lnTo>
                    <a:pt x="3972738" y="228398"/>
                  </a:lnTo>
                  <a:lnTo>
                    <a:pt x="4000293" y="264232"/>
                  </a:lnTo>
                  <a:lnTo>
                    <a:pt x="4025130" y="302018"/>
                  </a:lnTo>
                  <a:lnTo>
                    <a:pt x="4047111" y="341621"/>
                  </a:lnTo>
                  <a:lnTo>
                    <a:pt x="4066094" y="382904"/>
                  </a:lnTo>
                  <a:lnTo>
                    <a:pt x="4081939" y="425733"/>
                  </a:lnTo>
                  <a:lnTo>
                    <a:pt x="4094508" y="469972"/>
                  </a:lnTo>
                  <a:lnTo>
                    <a:pt x="4103658" y="515485"/>
                  </a:lnTo>
                  <a:lnTo>
                    <a:pt x="4109252" y="562137"/>
                  </a:lnTo>
                  <a:lnTo>
                    <a:pt x="4111147" y="609792"/>
                  </a:lnTo>
                  <a:lnTo>
                    <a:pt x="4109252" y="657447"/>
                  </a:lnTo>
                  <a:lnTo>
                    <a:pt x="4103658" y="704099"/>
                  </a:lnTo>
                  <a:lnTo>
                    <a:pt x="4094508" y="749612"/>
                  </a:lnTo>
                  <a:lnTo>
                    <a:pt x="4081939" y="793851"/>
                  </a:lnTo>
                  <a:lnTo>
                    <a:pt x="4066094" y="836680"/>
                  </a:lnTo>
                  <a:lnTo>
                    <a:pt x="4047111" y="877964"/>
                  </a:lnTo>
                  <a:lnTo>
                    <a:pt x="4025130" y="917566"/>
                  </a:lnTo>
                  <a:lnTo>
                    <a:pt x="4000293" y="955353"/>
                  </a:lnTo>
                  <a:lnTo>
                    <a:pt x="3972738" y="991187"/>
                  </a:lnTo>
                  <a:lnTo>
                    <a:pt x="3942606" y="1024933"/>
                  </a:lnTo>
                  <a:lnTo>
                    <a:pt x="3910037" y="1056456"/>
                  </a:lnTo>
                  <a:lnTo>
                    <a:pt x="3875171" y="1085620"/>
                  </a:lnTo>
                  <a:lnTo>
                    <a:pt x="3838148" y="1112290"/>
                  </a:lnTo>
                  <a:lnTo>
                    <a:pt x="3799108" y="1136330"/>
                  </a:lnTo>
                  <a:lnTo>
                    <a:pt x="3758192" y="1157605"/>
                  </a:lnTo>
                  <a:lnTo>
                    <a:pt x="3715539" y="1175978"/>
                  </a:lnTo>
                  <a:lnTo>
                    <a:pt x="3671289" y="1191315"/>
                  </a:lnTo>
                  <a:lnTo>
                    <a:pt x="3625582" y="1203480"/>
                  </a:lnTo>
                  <a:lnTo>
                    <a:pt x="3578559" y="1212337"/>
                  </a:lnTo>
                  <a:lnTo>
                    <a:pt x="3530359" y="1217750"/>
                  </a:lnTo>
                  <a:lnTo>
                    <a:pt x="3481123" y="1219585"/>
                  </a:lnTo>
                  <a:close/>
                </a:path>
              </a:pathLst>
            </a:custGeom>
            <a:solidFill>
              <a:srgbClr val="3FBAB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144305" y="2853567"/>
              <a:ext cx="3000374" cy="3248024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9792009" y="5699328"/>
            <a:ext cx="263906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235" dirty="0">
                <a:latin typeface="Arial Black"/>
                <a:cs typeface="Arial Black"/>
              </a:rPr>
              <a:t>Reports</a:t>
            </a:r>
            <a:r>
              <a:rPr sz="3500" spc="-280" dirty="0">
                <a:latin typeface="Arial Black"/>
                <a:cs typeface="Arial Black"/>
              </a:rPr>
              <a:t> </a:t>
            </a:r>
            <a:r>
              <a:rPr sz="3500" spc="-200" dirty="0">
                <a:latin typeface="Arial Black"/>
                <a:cs typeface="Arial Black"/>
              </a:rPr>
              <a:t>List</a:t>
            </a:r>
            <a:endParaRPr sz="3500">
              <a:latin typeface="Arial Black"/>
              <a:cs typeface="Arial Black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1307" y="4186768"/>
            <a:ext cx="502602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135" dirty="0">
                <a:latin typeface="Arial Black"/>
                <a:cs typeface="Arial Black"/>
              </a:rPr>
              <a:t>Laboratory</a:t>
            </a:r>
            <a:r>
              <a:rPr sz="3500" spc="-45" dirty="0">
                <a:latin typeface="Arial Black"/>
                <a:cs typeface="Arial Black"/>
              </a:rPr>
              <a:t> </a:t>
            </a:r>
            <a:r>
              <a:rPr sz="3500" spc="-280" dirty="0">
                <a:latin typeface="Arial Black"/>
                <a:cs typeface="Arial Black"/>
              </a:rPr>
              <a:t>Technician</a:t>
            </a:r>
            <a:endParaRPr sz="3500">
              <a:latin typeface="Arial Black"/>
              <a:cs typeface="Arial Black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9117827" y="2346457"/>
            <a:ext cx="4111625" cy="1219835"/>
          </a:xfrm>
          <a:custGeom>
            <a:avLst/>
            <a:gdLst/>
            <a:ahLst/>
            <a:cxnLst/>
            <a:rect l="l" t="t" r="r" b="b"/>
            <a:pathLst>
              <a:path w="4111625" h="1219835">
                <a:moveTo>
                  <a:pt x="3481123" y="1219585"/>
                </a:moveTo>
                <a:lnTo>
                  <a:pt x="630023" y="1219585"/>
                </a:lnTo>
                <a:lnTo>
                  <a:pt x="580787" y="1217750"/>
                </a:lnTo>
                <a:lnTo>
                  <a:pt x="532588" y="1212337"/>
                </a:lnTo>
                <a:lnTo>
                  <a:pt x="485564" y="1203480"/>
                </a:lnTo>
                <a:lnTo>
                  <a:pt x="439858" y="1191315"/>
                </a:lnTo>
                <a:lnTo>
                  <a:pt x="395608" y="1175978"/>
                </a:lnTo>
                <a:lnTo>
                  <a:pt x="352955" y="1157605"/>
                </a:lnTo>
                <a:lnTo>
                  <a:pt x="312038" y="1136330"/>
                </a:lnTo>
                <a:lnTo>
                  <a:pt x="272998" y="1112290"/>
                </a:lnTo>
                <a:lnTo>
                  <a:pt x="235975" y="1085620"/>
                </a:lnTo>
                <a:lnTo>
                  <a:pt x="201109" y="1056456"/>
                </a:lnTo>
                <a:lnTo>
                  <a:pt x="168540" y="1024933"/>
                </a:lnTo>
                <a:lnTo>
                  <a:pt x="138408" y="991186"/>
                </a:lnTo>
                <a:lnTo>
                  <a:pt x="110854" y="955352"/>
                </a:lnTo>
                <a:lnTo>
                  <a:pt x="86016" y="917566"/>
                </a:lnTo>
                <a:lnTo>
                  <a:pt x="64036" y="877963"/>
                </a:lnTo>
                <a:lnTo>
                  <a:pt x="45053" y="836680"/>
                </a:lnTo>
                <a:lnTo>
                  <a:pt x="29207" y="793851"/>
                </a:lnTo>
                <a:lnTo>
                  <a:pt x="16639" y="749612"/>
                </a:lnTo>
                <a:lnTo>
                  <a:pt x="7488" y="704099"/>
                </a:lnTo>
                <a:lnTo>
                  <a:pt x="1895" y="657447"/>
                </a:lnTo>
                <a:lnTo>
                  <a:pt x="0" y="609792"/>
                </a:lnTo>
                <a:lnTo>
                  <a:pt x="1895" y="562137"/>
                </a:lnTo>
                <a:lnTo>
                  <a:pt x="7488" y="515485"/>
                </a:lnTo>
                <a:lnTo>
                  <a:pt x="16639" y="469972"/>
                </a:lnTo>
                <a:lnTo>
                  <a:pt x="29207" y="425733"/>
                </a:lnTo>
                <a:lnTo>
                  <a:pt x="45053" y="382904"/>
                </a:lnTo>
                <a:lnTo>
                  <a:pt x="64036" y="341621"/>
                </a:lnTo>
                <a:lnTo>
                  <a:pt x="86016" y="302018"/>
                </a:lnTo>
                <a:lnTo>
                  <a:pt x="110854" y="264232"/>
                </a:lnTo>
                <a:lnTo>
                  <a:pt x="138408" y="228398"/>
                </a:lnTo>
                <a:lnTo>
                  <a:pt x="168540" y="194652"/>
                </a:lnTo>
                <a:lnTo>
                  <a:pt x="201109" y="163128"/>
                </a:lnTo>
                <a:lnTo>
                  <a:pt x="235975" y="133964"/>
                </a:lnTo>
                <a:lnTo>
                  <a:pt x="272998" y="107294"/>
                </a:lnTo>
                <a:lnTo>
                  <a:pt x="312038" y="83254"/>
                </a:lnTo>
                <a:lnTo>
                  <a:pt x="352955" y="61980"/>
                </a:lnTo>
                <a:lnTo>
                  <a:pt x="395608" y="43606"/>
                </a:lnTo>
                <a:lnTo>
                  <a:pt x="439858" y="28269"/>
                </a:lnTo>
                <a:lnTo>
                  <a:pt x="485564" y="16105"/>
                </a:lnTo>
                <a:lnTo>
                  <a:pt x="532588" y="7248"/>
                </a:lnTo>
                <a:lnTo>
                  <a:pt x="580787" y="1834"/>
                </a:lnTo>
                <a:lnTo>
                  <a:pt x="630023" y="0"/>
                </a:lnTo>
                <a:lnTo>
                  <a:pt x="3481123" y="0"/>
                </a:lnTo>
                <a:lnTo>
                  <a:pt x="3530359" y="1834"/>
                </a:lnTo>
                <a:lnTo>
                  <a:pt x="3578558" y="7248"/>
                </a:lnTo>
                <a:lnTo>
                  <a:pt x="3625581" y="16105"/>
                </a:lnTo>
                <a:lnTo>
                  <a:pt x="3671288" y="28269"/>
                </a:lnTo>
                <a:lnTo>
                  <a:pt x="3715538" y="43606"/>
                </a:lnTo>
                <a:lnTo>
                  <a:pt x="3758191" y="61980"/>
                </a:lnTo>
                <a:lnTo>
                  <a:pt x="3799108" y="83254"/>
                </a:lnTo>
                <a:lnTo>
                  <a:pt x="3838147" y="107294"/>
                </a:lnTo>
                <a:lnTo>
                  <a:pt x="3875170" y="133964"/>
                </a:lnTo>
                <a:lnTo>
                  <a:pt x="3910036" y="163128"/>
                </a:lnTo>
                <a:lnTo>
                  <a:pt x="3942605" y="194652"/>
                </a:lnTo>
                <a:lnTo>
                  <a:pt x="3972737" y="228398"/>
                </a:lnTo>
                <a:lnTo>
                  <a:pt x="4000292" y="264232"/>
                </a:lnTo>
                <a:lnTo>
                  <a:pt x="4025130" y="302018"/>
                </a:lnTo>
                <a:lnTo>
                  <a:pt x="4047110" y="341621"/>
                </a:lnTo>
                <a:lnTo>
                  <a:pt x="4066093" y="382904"/>
                </a:lnTo>
                <a:lnTo>
                  <a:pt x="4081939" y="425733"/>
                </a:lnTo>
                <a:lnTo>
                  <a:pt x="4094507" y="469972"/>
                </a:lnTo>
                <a:lnTo>
                  <a:pt x="4103658" y="515485"/>
                </a:lnTo>
                <a:lnTo>
                  <a:pt x="4109251" y="562137"/>
                </a:lnTo>
                <a:lnTo>
                  <a:pt x="4111147" y="609792"/>
                </a:lnTo>
                <a:lnTo>
                  <a:pt x="4109251" y="657447"/>
                </a:lnTo>
                <a:lnTo>
                  <a:pt x="4103658" y="704099"/>
                </a:lnTo>
                <a:lnTo>
                  <a:pt x="4094507" y="749612"/>
                </a:lnTo>
                <a:lnTo>
                  <a:pt x="4081939" y="793851"/>
                </a:lnTo>
                <a:lnTo>
                  <a:pt x="4066093" y="836680"/>
                </a:lnTo>
                <a:lnTo>
                  <a:pt x="4047110" y="877963"/>
                </a:lnTo>
                <a:lnTo>
                  <a:pt x="4025130" y="917566"/>
                </a:lnTo>
                <a:lnTo>
                  <a:pt x="4000292" y="955352"/>
                </a:lnTo>
                <a:lnTo>
                  <a:pt x="3972737" y="991186"/>
                </a:lnTo>
                <a:lnTo>
                  <a:pt x="3942605" y="1024933"/>
                </a:lnTo>
                <a:lnTo>
                  <a:pt x="3910036" y="1056456"/>
                </a:lnTo>
                <a:lnTo>
                  <a:pt x="3875170" y="1085620"/>
                </a:lnTo>
                <a:lnTo>
                  <a:pt x="3838147" y="1112290"/>
                </a:lnTo>
                <a:lnTo>
                  <a:pt x="3799108" y="1136330"/>
                </a:lnTo>
                <a:lnTo>
                  <a:pt x="3758191" y="1157605"/>
                </a:lnTo>
                <a:lnTo>
                  <a:pt x="3715538" y="1175978"/>
                </a:lnTo>
                <a:lnTo>
                  <a:pt x="3671288" y="1191315"/>
                </a:lnTo>
                <a:lnTo>
                  <a:pt x="3625581" y="1203480"/>
                </a:lnTo>
                <a:lnTo>
                  <a:pt x="3578558" y="1212337"/>
                </a:lnTo>
                <a:lnTo>
                  <a:pt x="3530359" y="1217750"/>
                </a:lnTo>
                <a:lnTo>
                  <a:pt x="3481123" y="1219585"/>
                </a:lnTo>
                <a:close/>
              </a:path>
            </a:pathLst>
          </a:custGeom>
          <a:solidFill>
            <a:srgbClr val="3FBAB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82899" rIns="0" bIns="0" rtlCol="0">
            <a:spAutoFit/>
          </a:bodyPr>
          <a:lstStyle/>
          <a:p>
            <a:pPr marL="7466965">
              <a:lnSpc>
                <a:spcPct val="100000"/>
              </a:lnSpc>
              <a:spcBef>
                <a:spcPts val="100"/>
              </a:spcBef>
            </a:pPr>
            <a:r>
              <a:rPr spc="-185" dirty="0"/>
              <a:t>Dashboard</a:t>
            </a:r>
          </a:p>
        </p:txBody>
      </p:sp>
      <p:sp>
        <p:nvSpPr>
          <p:cNvPr id="10" name="object 10"/>
          <p:cNvSpPr/>
          <p:nvPr/>
        </p:nvSpPr>
        <p:spPr>
          <a:xfrm>
            <a:off x="14957311" y="10066721"/>
            <a:ext cx="3175" cy="220345"/>
          </a:xfrm>
          <a:custGeom>
            <a:avLst/>
            <a:gdLst/>
            <a:ahLst/>
            <a:cxnLst/>
            <a:rect l="l" t="t" r="r" b="b"/>
            <a:pathLst>
              <a:path w="3175" h="220345">
                <a:moveTo>
                  <a:pt x="1653" y="0"/>
                </a:moveTo>
                <a:lnTo>
                  <a:pt x="1636" y="625"/>
                </a:lnTo>
                <a:lnTo>
                  <a:pt x="449" y="47997"/>
                </a:lnTo>
                <a:lnTo>
                  <a:pt x="413" y="51425"/>
                </a:lnTo>
                <a:lnTo>
                  <a:pt x="0" y="96196"/>
                </a:lnTo>
                <a:lnTo>
                  <a:pt x="45" y="102224"/>
                </a:lnTo>
                <a:lnTo>
                  <a:pt x="310" y="144397"/>
                </a:lnTo>
                <a:lnTo>
                  <a:pt x="1618" y="192394"/>
                </a:lnTo>
                <a:lnTo>
                  <a:pt x="2834" y="220278"/>
                </a:lnTo>
              </a:path>
            </a:pathLst>
          </a:custGeom>
          <a:ln w="12953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4548206" y="148884"/>
            <a:ext cx="3740150" cy="2804795"/>
          </a:xfrm>
          <a:custGeom>
            <a:avLst/>
            <a:gdLst/>
            <a:ahLst/>
            <a:cxnLst/>
            <a:rect l="l" t="t" r="r" b="b"/>
            <a:pathLst>
              <a:path w="3740150" h="2804795">
                <a:moveTo>
                  <a:pt x="2448034" y="2794623"/>
                </a:moveTo>
                <a:lnTo>
                  <a:pt x="2472171" y="2796942"/>
                </a:lnTo>
                <a:lnTo>
                  <a:pt x="2519516" y="2800661"/>
                </a:lnTo>
                <a:lnTo>
                  <a:pt x="2567086" y="2803565"/>
                </a:lnTo>
                <a:lnTo>
                  <a:pt x="2595258" y="2804793"/>
                </a:lnTo>
              </a:path>
              <a:path w="3740150" h="2804795">
                <a:moveTo>
                  <a:pt x="2826883" y="2804793"/>
                </a:moveTo>
                <a:lnTo>
                  <a:pt x="2855056" y="2803565"/>
                </a:lnTo>
                <a:lnTo>
                  <a:pt x="2902625" y="2800661"/>
                </a:lnTo>
                <a:lnTo>
                  <a:pt x="2949970" y="2796942"/>
                </a:lnTo>
                <a:lnTo>
                  <a:pt x="2974107" y="2794623"/>
                </a:lnTo>
              </a:path>
              <a:path w="3740150" h="2804795">
                <a:moveTo>
                  <a:pt x="2338818" y="2781923"/>
                </a:moveTo>
                <a:lnTo>
                  <a:pt x="2378183" y="2787090"/>
                </a:lnTo>
                <a:lnTo>
                  <a:pt x="2425058" y="2792416"/>
                </a:lnTo>
                <a:lnTo>
                  <a:pt x="2448034" y="2794623"/>
                </a:lnTo>
              </a:path>
              <a:path w="3740150" h="2804795">
                <a:moveTo>
                  <a:pt x="2974107" y="2794623"/>
                </a:moveTo>
                <a:lnTo>
                  <a:pt x="2997084" y="2792416"/>
                </a:lnTo>
                <a:lnTo>
                  <a:pt x="3043959" y="2787090"/>
                </a:lnTo>
                <a:lnTo>
                  <a:pt x="3083323" y="2781923"/>
                </a:lnTo>
              </a:path>
              <a:path w="3740150" h="2804795">
                <a:moveTo>
                  <a:pt x="2256133" y="2769223"/>
                </a:moveTo>
                <a:lnTo>
                  <a:pt x="2285175" y="2774063"/>
                </a:lnTo>
                <a:lnTo>
                  <a:pt x="2331553" y="2780970"/>
                </a:lnTo>
                <a:lnTo>
                  <a:pt x="2338818" y="2781923"/>
                </a:lnTo>
              </a:path>
              <a:path w="3740150" h="2804795">
                <a:moveTo>
                  <a:pt x="3083323" y="2781923"/>
                </a:moveTo>
                <a:lnTo>
                  <a:pt x="3090589" y="2780970"/>
                </a:lnTo>
                <a:lnTo>
                  <a:pt x="3136966" y="2774063"/>
                </a:lnTo>
                <a:lnTo>
                  <a:pt x="3166008" y="2769223"/>
                </a:lnTo>
              </a:path>
              <a:path w="3740150" h="2804795">
                <a:moveTo>
                  <a:pt x="1653" y="0"/>
                </a:moveTo>
                <a:lnTo>
                  <a:pt x="1636" y="624"/>
                </a:lnTo>
                <a:lnTo>
                  <a:pt x="449" y="47997"/>
                </a:lnTo>
                <a:lnTo>
                  <a:pt x="413" y="51424"/>
                </a:lnTo>
                <a:lnTo>
                  <a:pt x="0" y="96196"/>
                </a:lnTo>
                <a:lnTo>
                  <a:pt x="45" y="102223"/>
                </a:lnTo>
                <a:lnTo>
                  <a:pt x="310" y="144397"/>
                </a:lnTo>
                <a:lnTo>
                  <a:pt x="1618" y="192394"/>
                </a:lnTo>
                <a:lnTo>
                  <a:pt x="3607" y="240186"/>
                </a:lnTo>
                <a:lnTo>
                  <a:pt x="3716" y="241923"/>
                </a:lnTo>
                <a:lnTo>
                  <a:pt x="6606" y="287750"/>
                </a:lnTo>
                <a:lnTo>
                  <a:pt x="10325" y="335095"/>
                </a:lnTo>
                <a:lnTo>
                  <a:pt x="14851" y="382209"/>
                </a:lnTo>
                <a:lnTo>
                  <a:pt x="20177" y="429084"/>
                </a:lnTo>
                <a:lnTo>
                  <a:pt x="26297" y="475714"/>
                </a:lnTo>
                <a:lnTo>
                  <a:pt x="33203" y="522092"/>
                </a:lnTo>
                <a:lnTo>
                  <a:pt x="40889" y="568210"/>
                </a:lnTo>
                <a:lnTo>
                  <a:pt x="49348" y="614063"/>
                </a:lnTo>
                <a:lnTo>
                  <a:pt x="58572" y="659643"/>
                </a:lnTo>
                <a:lnTo>
                  <a:pt x="68556" y="704942"/>
                </a:lnTo>
                <a:lnTo>
                  <a:pt x="79291" y="749955"/>
                </a:lnTo>
                <a:lnTo>
                  <a:pt x="90770" y="794674"/>
                </a:lnTo>
                <a:lnTo>
                  <a:pt x="102988" y="839092"/>
                </a:lnTo>
                <a:lnTo>
                  <a:pt x="115937" y="883202"/>
                </a:lnTo>
                <a:lnTo>
                  <a:pt x="129610" y="926998"/>
                </a:lnTo>
                <a:lnTo>
                  <a:pt x="144000" y="970473"/>
                </a:lnTo>
                <a:lnTo>
                  <a:pt x="159100" y="1013618"/>
                </a:lnTo>
                <a:lnTo>
                  <a:pt x="174904" y="1056428"/>
                </a:lnTo>
                <a:lnTo>
                  <a:pt x="191404" y="1098896"/>
                </a:lnTo>
                <a:lnTo>
                  <a:pt x="208593" y="1141015"/>
                </a:lnTo>
                <a:lnTo>
                  <a:pt x="226465" y="1182777"/>
                </a:lnTo>
                <a:lnTo>
                  <a:pt x="245012" y="1224176"/>
                </a:lnTo>
                <a:lnTo>
                  <a:pt x="264228" y="1265205"/>
                </a:lnTo>
                <a:lnTo>
                  <a:pt x="284105" y="1305857"/>
                </a:lnTo>
                <a:lnTo>
                  <a:pt x="304637" y="1346124"/>
                </a:lnTo>
                <a:lnTo>
                  <a:pt x="325817" y="1386001"/>
                </a:lnTo>
                <a:lnTo>
                  <a:pt x="347637" y="1425480"/>
                </a:lnTo>
                <a:lnTo>
                  <a:pt x="370092" y="1464554"/>
                </a:lnTo>
                <a:lnTo>
                  <a:pt x="393173" y="1503216"/>
                </a:lnTo>
                <a:lnTo>
                  <a:pt x="416875" y="1541459"/>
                </a:lnTo>
                <a:lnTo>
                  <a:pt x="441189" y="1579277"/>
                </a:lnTo>
                <a:lnTo>
                  <a:pt x="466109" y="1616662"/>
                </a:lnTo>
                <a:lnTo>
                  <a:pt x="491629" y="1653608"/>
                </a:lnTo>
                <a:lnTo>
                  <a:pt x="517741" y="1690107"/>
                </a:lnTo>
                <a:lnTo>
                  <a:pt x="544438" y="1726153"/>
                </a:lnTo>
                <a:lnTo>
                  <a:pt x="571714" y="1761738"/>
                </a:lnTo>
                <a:lnTo>
                  <a:pt x="599561" y="1796856"/>
                </a:lnTo>
                <a:lnTo>
                  <a:pt x="627972" y="1831499"/>
                </a:lnTo>
                <a:lnTo>
                  <a:pt x="656941" y="1865662"/>
                </a:lnTo>
                <a:lnTo>
                  <a:pt x="686460" y="1899336"/>
                </a:lnTo>
                <a:lnTo>
                  <a:pt x="716523" y="1932516"/>
                </a:lnTo>
                <a:lnTo>
                  <a:pt x="747123" y="1965193"/>
                </a:lnTo>
                <a:lnTo>
                  <a:pt x="778253" y="1997361"/>
                </a:lnTo>
                <a:lnTo>
                  <a:pt x="809905" y="2029014"/>
                </a:lnTo>
                <a:lnTo>
                  <a:pt x="842074" y="2060143"/>
                </a:lnTo>
                <a:lnTo>
                  <a:pt x="874751" y="2090743"/>
                </a:lnTo>
                <a:lnTo>
                  <a:pt x="907930" y="2120806"/>
                </a:lnTo>
                <a:lnTo>
                  <a:pt x="941605" y="2150326"/>
                </a:lnTo>
                <a:lnTo>
                  <a:pt x="975767" y="2179295"/>
                </a:lnTo>
                <a:lnTo>
                  <a:pt x="1010411" y="2207706"/>
                </a:lnTo>
                <a:lnTo>
                  <a:pt x="1045529" y="2235553"/>
                </a:lnTo>
                <a:lnTo>
                  <a:pt x="1081114" y="2262829"/>
                </a:lnTo>
                <a:lnTo>
                  <a:pt x="1117160" y="2289526"/>
                </a:lnTo>
                <a:lnTo>
                  <a:pt x="1153659" y="2315638"/>
                </a:lnTo>
                <a:lnTo>
                  <a:pt x="1190604" y="2341157"/>
                </a:lnTo>
                <a:lnTo>
                  <a:pt x="1227990" y="2366078"/>
                </a:lnTo>
                <a:lnTo>
                  <a:pt x="1265807" y="2390392"/>
                </a:lnTo>
                <a:lnTo>
                  <a:pt x="1304051" y="2414094"/>
                </a:lnTo>
                <a:lnTo>
                  <a:pt x="1342713" y="2437175"/>
                </a:lnTo>
                <a:lnTo>
                  <a:pt x="1381787" y="2459629"/>
                </a:lnTo>
                <a:lnTo>
                  <a:pt x="1421266" y="2481450"/>
                </a:lnTo>
                <a:lnTo>
                  <a:pt x="1461142" y="2502630"/>
                </a:lnTo>
                <a:lnTo>
                  <a:pt x="1501410" y="2523162"/>
                </a:lnTo>
                <a:lnTo>
                  <a:pt x="1542062" y="2543039"/>
                </a:lnTo>
                <a:lnTo>
                  <a:pt x="1583091" y="2562255"/>
                </a:lnTo>
                <a:lnTo>
                  <a:pt x="1624490" y="2580802"/>
                </a:lnTo>
                <a:lnTo>
                  <a:pt x="1666252" y="2598674"/>
                </a:lnTo>
                <a:lnTo>
                  <a:pt x="1708370" y="2615863"/>
                </a:lnTo>
                <a:lnTo>
                  <a:pt x="1750838" y="2632363"/>
                </a:lnTo>
                <a:lnTo>
                  <a:pt x="1793648" y="2648166"/>
                </a:lnTo>
                <a:lnTo>
                  <a:pt x="1836794" y="2663266"/>
                </a:lnTo>
                <a:lnTo>
                  <a:pt x="1880268" y="2677657"/>
                </a:lnTo>
                <a:lnTo>
                  <a:pt x="1924064" y="2691330"/>
                </a:lnTo>
                <a:lnTo>
                  <a:pt x="1968175" y="2704278"/>
                </a:lnTo>
                <a:lnTo>
                  <a:pt x="2012593" y="2716496"/>
                </a:lnTo>
                <a:lnTo>
                  <a:pt x="2057312" y="2727976"/>
                </a:lnTo>
                <a:lnTo>
                  <a:pt x="2102324" y="2738711"/>
                </a:lnTo>
                <a:lnTo>
                  <a:pt x="2147624" y="2748694"/>
                </a:lnTo>
                <a:lnTo>
                  <a:pt x="2193204" y="2757919"/>
                </a:lnTo>
                <a:lnTo>
                  <a:pt x="2239056" y="2766377"/>
                </a:lnTo>
                <a:lnTo>
                  <a:pt x="2256133" y="2769223"/>
                </a:lnTo>
              </a:path>
              <a:path w="3740150" h="2804795">
                <a:moveTo>
                  <a:pt x="3166008" y="2769223"/>
                </a:moveTo>
                <a:lnTo>
                  <a:pt x="3228938" y="2757919"/>
                </a:lnTo>
                <a:lnTo>
                  <a:pt x="3274517" y="2748694"/>
                </a:lnTo>
                <a:lnTo>
                  <a:pt x="3319817" y="2738711"/>
                </a:lnTo>
                <a:lnTo>
                  <a:pt x="3364830" y="2727976"/>
                </a:lnTo>
                <a:lnTo>
                  <a:pt x="3409549" y="2716496"/>
                </a:lnTo>
                <a:lnTo>
                  <a:pt x="3453967" y="2704278"/>
                </a:lnTo>
                <a:lnTo>
                  <a:pt x="3498077" y="2691330"/>
                </a:lnTo>
                <a:lnTo>
                  <a:pt x="3541873" y="2677657"/>
                </a:lnTo>
                <a:lnTo>
                  <a:pt x="3585347" y="2663266"/>
                </a:lnTo>
                <a:lnTo>
                  <a:pt x="3628493" y="2648166"/>
                </a:lnTo>
                <a:lnTo>
                  <a:pt x="3671303" y="2632363"/>
                </a:lnTo>
                <a:lnTo>
                  <a:pt x="3713771" y="2615863"/>
                </a:lnTo>
                <a:lnTo>
                  <a:pt x="3739792" y="2605243"/>
                </a:lnTo>
              </a:path>
            </a:pathLst>
          </a:custGeom>
          <a:ln w="12953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2074" y="117404"/>
            <a:ext cx="579684" cy="76312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848849" y="2625045"/>
            <a:ext cx="266700" cy="266700"/>
          </a:xfrm>
          <a:custGeom>
            <a:avLst/>
            <a:gdLst/>
            <a:ahLst/>
            <a:cxnLst/>
            <a:rect l="l" t="t" r="r" b="b"/>
            <a:pathLst>
              <a:path w="266700" h="266700">
                <a:moveTo>
                  <a:pt x="133349" y="266699"/>
                </a:moveTo>
                <a:lnTo>
                  <a:pt x="94639" y="260959"/>
                </a:lnTo>
                <a:lnTo>
                  <a:pt x="59264" y="244226"/>
                </a:lnTo>
                <a:lnTo>
                  <a:pt x="30267" y="217947"/>
                </a:lnTo>
                <a:lnTo>
                  <a:pt x="10150" y="184380"/>
                </a:lnTo>
                <a:lnTo>
                  <a:pt x="640" y="146420"/>
                </a:lnTo>
                <a:lnTo>
                  <a:pt x="0" y="133349"/>
                </a:lnTo>
                <a:lnTo>
                  <a:pt x="160" y="126798"/>
                </a:lnTo>
                <a:lnTo>
                  <a:pt x="7791" y="88432"/>
                </a:lnTo>
                <a:lnTo>
                  <a:pt x="26246" y="53906"/>
                </a:lnTo>
                <a:lnTo>
                  <a:pt x="53906" y="26246"/>
                </a:lnTo>
                <a:lnTo>
                  <a:pt x="88432" y="7791"/>
                </a:lnTo>
                <a:lnTo>
                  <a:pt x="126798" y="160"/>
                </a:lnTo>
                <a:lnTo>
                  <a:pt x="133349" y="0"/>
                </a:lnTo>
                <a:lnTo>
                  <a:pt x="139901" y="160"/>
                </a:lnTo>
                <a:lnTo>
                  <a:pt x="178266" y="7791"/>
                </a:lnTo>
                <a:lnTo>
                  <a:pt x="212793" y="26246"/>
                </a:lnTo>
                <a:lnTo>
                  <a:pt x="240453" y="53906"/>
                </a:lnTo>
                <a:lnTo>
                  <a:pt x="258908" y="88432"/>
                </a:lnTo>
                <a:lnTo>
                  <a:pt x="266539" y="126798"/>
                </a:lnTo>
                <a:lnTo>
                  <a:pt x="266699" y="133349"/>
                </a:lnTo>
                <a:lnTo>
                  <a:pt x="266539" y="139901"/>
                </a:lnTo>
                <a:lnTo>
                  <a:pt x="258908" y="178267"/>
                </a:lnTo>
                <a:lnTo>
                  <a:pt x="240453" y="212793"/>
                </a:lnTo>
                <a:lnTo>
                  <a:pt x="212793" y="240453"/>
                </a:lnTo>
                <a:lnTo>
                  <a:pt x="178266" y="258908"/>
                </a:lnTo>
                <a:lnTo>
                  <a:pt x="139901" y="266539"/>
                </a:lnTo>
                <a:lnTo>
                  <a:pt x="133349" y="2666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429526" y="2239250"/>
            <a:ext cx="5135245" cy="9423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000" b="1" spc="395" dirty="0">
                <a:latin typeface="Trebuchet MS"/>
                <a:cs typeface="Trebuchet MS"/>
              </a:rPr>
              <a:t>CONCLUSION</a:t>
            </a:r>
            <a:endParaRPr sz="6000">
              <a:latin typeface="Trebuchet MS"/>
              <a:cs typeface="Trebuchet M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5852" y="1589922"/>
            <a:ext cx="7045365" cy="70357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9822572" y="3582122"/>
            <a:ext cx="6195060" cy="2781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114" dirty="0">
                <a:latin typeface="Lucida Sans Unicode"/>
                <a:cs typeface="Lucida Sans Unicode"/>
              </a:rPr>
              <a:t>Joining</a:t>
            </a:r>
            <a:r>
              <a:rPr sz="2700" spc="-140" dirty="0">
                <a:latin typeface="Lucida Sans Unicode"/>
                <a:cs typeface="Lucida Sans Unicode"/>
              </a:rPr>
              <a:t> </a:t>
            </a:r>
            <a:r>
              <a:rPr sz="2700" spc="90" dirty="0">
                <a:latin typeface="Lucida Sans Unicode"/>
                <a:cs typeface="Lucida Sans Unicode"/>
              </a:rPr>
              <a:t>Hands</a:t>
            </a:r>
            <a:r>
              <a:rPr sz="2700" spc="-145" dirty="0">
                <a:latin typeface="Lucida Sans Unicode"/>
                <a:cs typeface="Lucida Sans Unicode"/>
              </a:rPr>
              <a:t> </a:t>
            </a:r>
            <a:r>
              <a:rPr sz="2700" spc="-40" dirty="0">
                <a:latin typeface="Lucida Sans Unicode"/>
                <a:cs typeface="Lucida Sans Unicode"/>
              </a:rPr>
              <a:t>for</a:t>
            </a:r>
            <a:r>
              <a:rPr sz="2700" spc="-140" dirty="0">
                <a:latin typeface="Lucida Sans Unicode"/>
                <a:cs typeface="Lucida Sans Unicode"/>
              </a:rPr>
              <a:t> </a:t>
            </a:r>
            <a:r>
              <a:rPr sz="2700" spc="55" dirty="0">
                <a:latin typeface="Lucida Sans Unicode"/>
                <a:cs typeface="Lucida Sans Unicode"/>
              </a:rPr>
              <a:t>Better</a:t>
            </a:r>
            <a:r>
              <a:rPr sz="2700" spc="-140" dirty="0">
                <a:latin typeface="Lucida Sans Unicode"/>
                <a:cs typeface="Lucida Sans Unicode"/>
              </a:rPr>
              <a:t> </a:t>
            </a:r>
            <a:r>
              <a:rPr sz="2700" spc="90" dirty="0">
                <a:latin typeface="Lucida Sans Unicode"/>
                <a:cs typeface="Lucida Sans Unicode"/>
              </a:rPr>
              <a:t>Healthcare</a:t>
            </a:r>
            <a:endParaRPr sz="2700">
              <a:latin typeface="Lucida Sans Unicode"/>
              <a:cs typeface="Lucida Sans Unicode"/>
            </a:endParaRPr>
          </a:p>
          <a:p>
            <a:pPr marL="12700" marR="5080">
              <a:lnSpc>
                <a:spcPct val="165600"/>
              </a:lnSpc>
              <a:spcBef>
                <a:spcPts val="2555"/>
              </a:spcBef>
            </a:pPr>
            <a:r>
              <a:rPr sz="2000" dirty="0">
                <a:latin typeface="Lucida Sans Unicode"/>
                <a:cs typeface="Lucida Sans Unicode"/>
              </a:rPr>
              <a:t>Our</a:t>
            </a:r>
            <a:r>
              <a:rPr sz="2000" spc="-110" dirty="0">
                <a:latin typeface="Lucida Sans Unicode"/>
                <a:cs typeface="Lucida Sans Unicode"/>
              </a:rPr>
              <a:t> </a:t>
            </a:r>
            <a:r>
              <a:rPr sz="2000" spc="-25" dirty="0">
                <a:latin typeface="Lucida Sans Unicode"/>
                <a:cs typeface="Lucida Sans Unicode"/>
              </a:rPr>
              <a:t>healthcare</a:t>
            </a:r>
            <a:r>
              <a:rPr sz="2000" spc="-105" dirty="0">
                <a:latin typeface="Lucida Sans Unicode"/>
                <a:cs typeface="Lucida Sans Unicode"/>
              </a:rPr>
              <a:t> </a:t>
            </a:r>
            <a:r>
              <a:rPr sz="2000" spc="-50" dirty="0">
                <a:latin typeface="Lucida Sans Unicode"/>
                <a:cs typeface="Lucida Sans Unicode"/>
              </a:rPr>
              <a:t>project</a:t>
            </a:r>
            <a:r>
              <a:rPr sz="2000" spc="-105" dirty="0">
                <a:latin typeface="Lucida Sans Unicode"/>
                <a:cs typeface="Lucida Sans Unicode"/>
              </a:rPr>
              <a:t> </a:t>
            </a:r>
            <a:r>
              <a:rPr sz="2000" spc="-25" dirty="0">
                <a:latin typeface="Lucida Sans Unicode"/>
                <a:cs typeface="Lucida Sans Unicode"/>
              </a:rPr>
              <a:t>has</a:t>
            </a:r>
            <a:r>
              <a:rPr sz="2000" spc="-105" dirty="0">
                <a:latin typeface="Lucida Sans Unicode"/>
                <a:cs typeface="Lucida Sans Unicode"/>
              </a:rPr>
              <a:t> </a:t>
            </a:r>
            <a:r>
              <a:rPr sz="2000" spc="-65" dirty="0">
                <a:latin typeface="Lucida Sans Unicode"/>
                <a:cs typeface="Lucida Sans Unicode"/>
              </a:rPr>
              <a:t>successfully</a:t>
            </a:r>
            <a:r>
              <a:rPr sz="2000" spc="-105" dirty="0">
                <a:latin typeface="Lucida Sans Unicode"/>
                <a:cs typeface="Lucida Sans Unicode"/>
              </a:rPr>
              <a:t> </a:t>
            </a:r>
            <a:r>
              <a:rPr sz="2000" spc="-10" dirty="0">
                <a:latin typeface="Lucida Sans Unicode"/>
                <a:cs typeface="Lucida Sans Unicode"/>
              </a:rPr>
              <a:t>addressed the</a:t>
            </a:r>
            <a:r>
              <a:rPr sz="2000" spc="-130" dirty="0">
                <a:latin typeface="Lucida Sans Unicode"/>
                <a:cs typeface="Lucida Sans Unicode"/>
              </a:rPr>
              <a:t> </a:t>
            </a:r>
            <a:r>
              <a:rPr sz="2000" spc="-30" dirty="0">
                <a:latin typeface="Lucida Sans Unicode"/>
                <a:cs typeface="Lucida Sans Unicode"/>
              </a:rPr>
              <a:t>primary</a:t>
            </a:r>
            <a:r>
              <a:rPr sz="2000" spc="-120" dirty="0">
                <a:latin typeface="Lucida Sans Unicode"/>
                <a:cs typeface="Lucida Sans Unicode"/>
              </a:rPr>
              <a:t> </a:t>
            </a:r>
            <a:r>
              <a:rPr sz="2000" spc="-55" dirty="0">
                <a:latin typeface="Lucida Sans Unicode"/>
                <a:cs typeface="Lucida Sans Unicode"/>
              </a:rPr>
              <a:t>objectives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-35" dirty="0">
                <a:latin typeface="Lucida Sans Unicode"/>
                <a:cs typeface="Lucida Sans Unicode"/>
              </a:rPr>
              <a:t>for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-60" dirty="0">
                <a:latin typeface="Lucida Sans Unicode"/>
                <a:cs typeface="Lucida Sans Unicode"/>
              </a:rPr>
              <a:t>improving</a:t>
            </a:r>
            <a:r>
              <a:rPr sz="2000" spc="-114" dirty="0">
                <a:latin typeface="Lucida Sans Unicode"/>
                <a:cs typeface="Lucida Sans Unicode"/>
              </a:rPr>
              <a:t> </a:t>
            </a:r>
            <a:r>
              <a:rPr sz="2000" spc="-10" dirty="0">
                <a:latin typeface="Lucida Sans Unicode"/>
                <a:cs typeface="Lucida Sans Unicode"/>
              </a:rPr>
              <a:t>and</a:t>
            </a:r>
            <a:r>
              <a:rPr sz="2000" spc="-120" dirty="0">
                <a:latin typeface="Lucida Sans Unicode"/>
                <a:cs typeface="Lucida Sans Unicode"/>
              </a:rPr>
              <a:t> </a:t>
            </a:r>
            <a:r>
              <a:rPr sz="2000" spc="-35" dirty="0">
                <a:latin typeface="Lucida Sans Unicode"/>
                <a:cs typeface="Lucida Sans Unicode"/>
              </a:rPr>
              <a:t>integrating </a:t>
            </a:r>
            <a:r>
              <a:rPr sz="2000" spc="-40" dirty="0">
                <a:latin typeface="Lucida Sans Unicode"/>
                <a:cs typeface="Lucida Sans Unicode"/>
              </a:rPr>
              <a:t>innovative</a:t>
            </a:r>
            <a:r>
              <a:rPr sz="2000" spc="-90" dirty="0">
                <a:latin typeface="Lucida Sans Unicode"/>
                <a:cs typeface="Lucida Sans Unicode"/>
              </a:rPr>
              <a:t> </a:t>
            </a:r>
            <a:r>
              <a:rPr sz="2000" spc="-60" dirty="0">
                <a:latin typeface="Lucida Sans Unicode"/>
                <a:cs typeface="Lucida Sans Unicode"/>
              </a:rPr>
              <a:t>technologies</a:t>
            </a:r>
            <a:r>
              <a:rPr sz="2000" spc="-85" dirty="0">
                <a:latin typeface="Lucida Sans Unicode"/>
                <a:cs typeface="Lucida Sans Unicode"/>
              </a:rPr>
              <a:t> </a:t>
            </a:r>
            <a:r>
              <a:rPr sz="2000" spc="-45" dirty="0">
                <a:latin typeface="Lucida Sans Unicode"/>
                <a:cs typeface="Lucida Sans Unicode"/>
              </a:rPr>
              <a:t>into</a:t>
            </a:r>
            <a:r>
              <a:rPr sz="2000" spc="-90" dirty="0">
                <a:latin typeface="Lucida Sans Unicode"/>
                <a:cs typeface="Lucida Sans Unicode"/>
              </a:rPr>
              <a:t> </a:t>
            </a:r>
            <a:r>
              <a:rPr sz="2000" spc="-10" dirty="0">
                <a:latin typeface="Lucida Sans Unicode"/>
                <a:cs typeface="Lucida Sans Unicode"/>
              </a:rPr>
              <a:t>our</a:t>
            </a:r>
            <a:r>
              <a:rPr sz="2000" spc="-85" dirty="0">
                <a:latin typeface="Lucida Sans Unicode"/>
                <a:cs typeface="Lucida Sans Unicode"/>
              </a:rPr>
              <a:t> </a:t>
            </a:r>
            <a:r>
              <a:rPr sz="2000" spc="-25" dirty="0">
                <a:latin typeface="Lucida Sans Unicode"/>
                <a:cs typeface="Lucida Sans Unicode"/>
              </a:rPr>
              <a:t>healthcare</a:t>
            </a:r>
            <a:r>
              <a:rPr sz="2000" spc="-90" dirty="0">
                <a:latin typeface="Lucida Sans Unicode"/>
                <a:cs typeface="Lucida Sans Unicode"/>
              </a:rPr>
              <a:t> </a:t>
            </a:r>
            <a:r>
              <a:rPr sz="2000" spc="-10" dirty="0">
                <a:latin typeface="Lucida Sans Unicode"/>
                <a:cs typeface="Lucida Sans Unicode"/>
              </a:rPr>
              <a:t>delivery system</a:t>
            </a:r>
            <a:endParaRPr sz="2000">
              <a:latin typeface="Lucida Sans Unicode"/>
              <a:cs typeface="Lucida Sans Unicode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036198" y="5100394"/>
            <a:ext cx="380999" cy="147637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48014" y="3067288"/>
            <a:ext cx="380999" cy="14763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42074" y="117404"/>
            <a:ext cx="579684" cy="76312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95259" y="7226886"/>
            <a:ext cx="333375" cy="329565"/>
          </a:xfrm>
          <a:custGeom>
            <a:avLst/>
            <a:gdLst/>
            <a:ahLst/>
            <a:cxnLst/>
            <a:rect l="l" t="t" r="r" b="b"/>
            <a:pathLst>
              <a:path w="333375" h="329565">
                <a:moveTo>
                  <a:pt x="78014" y="222156"/>
                </a:moveTo>
                <a:lnTo>
                  <a:pt x="10182" y="222156"/>
                </a:lnTo>
                <a:lnTo>
                  <a:pt x="5813" y="208471"/>
                </a:lnTo>
                <a:lnTo>
                  <a:pt x="2622" y="194307"/>
                </a:lnTo>
                <a:lnTo>
                  <a:pt x="665" y="179720"/>
                </a:lnTo>
                <a:lnTo>
                  <a:pt x="0" y="164766"/>
                </a:lnTo>
                <a:lnTo>
                  <a:pt x="703" y="149525"/>
                </a:lnTo>
                <a:lnTo>
                  <a:pt x="714" y="149289"/>
                </a:lnTo>
                <a:lnTo>
                  <a:pt x="2769" y="134524"/>
                </a:lnTo>
                <a:lnTo>
                  <a:pt x="2813" y="134206"/>
                </a:lnTo>
                <a:lnTo>
                  <a:pt x="6176" y="119823"/>
                </a:lnTo>
                <a:lnTo>
                  <a:pt x="6232" y="119582"/>
                </a:lnTo>
                <a:lnTo>
                  <a:pt x="10905" y="105478"/>
                </a:lnTo>
                <a:lnTo>
                  <a:pt x="78319" y="105478"/>
                </a:lnTo>
                <a:lnTo>
                  <a:pt x="76358" y="119582"/>
                </a:lnTo>
                <a:lnTo>
                  <a:pt x="74915" y="134206"/>
                </a:lnTo>
                <a:lnTo>
                  <a:pt x="74025" y="149289"/>
                </a:lnTo>
                <a:lnTo>
                  <a:pt x="73717" y="164766"/>
                </a:lnTo>
                <a:lnTo>
                  <a:pt x="73991" y="179501"/>
                </a:lnTo>
                <a:lnTo>
                  <a:pt x="74805" y="194013"/>
                </a:lnTo>
                <a:lnTo>
                  <a:pt x="76150" y="208248"/>
                </a:lnTo>
                <a:lnTo>
                  <a:pt x="78014" y="222156"/>
                </a:lnTo>
                <a:close/>
              </a:path>
              <a:path w="333375" h="329565">
                <a:moveTo>
                  <a:pt x="156322" y="222156"/>
                </a:moveTo>
                <a:lnTo>
                  <a:pt x="98990" y="222156"/>
                </a:lnTo>
                <a:lnTo>
                  <a:pt x="97020" y="208329"/>
                </a:lnTo>
                <a:lnTo>
                  <a:pt x="95599" y="194115"/>
                </a:lnTo>
                <a:lnTo>
                  <a:pt x="94737" y="179574"/>
                </a:lnTo>
                <a:lnTo>
                  <a:pt x="94447" y="164766"/>
                </a:lnTo>
                <a:lnTo>
                  <a:pt x="94758" y="149446"/>
                </a:lnTo>
                <a:lnTo>
                  <a:pt x="95682" y="134413"/>
                </a:lnTo>
                <a:lnTo>
                  <a:pt x="97204" y="119735"/>
                </a:lnTo>
                <a:lnTo>
                  <a:pt x="99312" y="105478"/>
                </a:lnTo>
                <a:lnTo>
                  <a:pt x="156322" y="105478"/>
                </a:lnTo>
                <a:lnTo>
                  <a:pt x="156322" y="222156"/>
                </a:lnTo>
                <a:close/>
              </a:path>
              <a:path w="333375" h="329565">
                <a:moveTo>
                  <a:pt x="229764" y="84749"/>
                </a:moveTo>
                <a:lnTo>
                  <a:pt x="177052" y="84749"/>
                </a:lnTo>
                <a:lnTo>
                  <a:pt x="177052" y="0"/>
                </a:lnTo>
                <a:lnTo>
                  <a:pt x="207033" y="27932"/>
                </a:lnTo>
                <a:lnTo>
                  <a:pt x="223493" y="63346"/>
                </a:lnTo>
                <a:lnTo>
                  <a:pt x="229764" y="84749"/>
                </a:lnTo>
                <a:close/>
              </a:path>
              <a:path w="333375" h="329565">
                <a:moveTo>
                  <a:pt x="312874" y="84749"/>
                </a:moveTo>
                <a:lnTo>
                  <a:pt x="251046" y="84749"/>
                </a:lnTo>
                <a:lnTo>
                  <a:pt x="247682" y="71439"/>
                </a:lnTo>
                <a:lnTo>
                  <a:pt x="243794" y="58701"/>
                </a:lnTo>
                <a:lnTo>
                  <a:pt x="226046" y="19260"/>
                </a:lnTo>
                <a:lnTo>
                  <a:pt x="216745" y="5749"/>
                </a:lnTo>
                <a:lnTo>
                  <a:pt x="246295" y="18354"/>
                </a:lnTo>
                <a:lnTo>
                  <a:pt x="272596" y="36149"/>
                </a:lnTo>
                <a:lnTo>
                  <a:pt x="295007" y="58500"/>
                </a:lnTo>
                <a:lnTo>
                  <a:pt x="312874" y="84749"/>
                </a:lnTo>
                <a:close/>
              </a:path>
              <a:path w="333375" h="329565">
                <a:moveTo>
                  <a:pt x="156322" y="84749"/>
                </a:moveTo>
                <a:lnTo>
                  <a:pt x="103609" y="84749"/>
                </a:lnTo>
                <a:lnTo>
                  <a:pt x="106552" y="73816"/>
                </a:lnTo>
                <a:lnTo>
                  <a:pt x="126341" y="27932"/>
                </a:lnTo>
                <a:lnTo>
                  <a:pt x="156322" y="0"/>
                </a:lnTo>
                <a:lnTo>
                  <a:pt x="156322" y="84749"/>
                </a:lnTo>
                <a:close/>
              </a:path>
              <a:path w="333375" h="329565">
                <a:moveTo>
                  <a:pt x="82328" y="84749"/>
                </a:moveTo>
                <a:lnTo>
                  <a:pt x="20500" y="84749"/>
                </a:lnTo>
                <a:lnTo>
                  <a:pt x="38367" y="58500"/>
                </a:lnTo>
                <a:lnTo>
                  <a:pt x="60778" y="36149"/>
                </a:lnTo>
                <a:lnTo>
                  <a:pt x="87079" y="18354"/>
                </a:lnTo>
                <a:lnTo>
                  <a:pt x="116659" y="5749"/>
                </a:lnTo>
                <a:lnTo>
                  <a:pt x="111872" y="12205"/>
                </a:lnTo>
                <a:lnTo>
                  <a:pt x="107328" y="19260"/>
                </a:lnTo>
                <a:lnTo>
                  <a:pt x="89653" y="58500"/>
                </a:lnTo>
                <a:lnTo>
                  <a:pt x="85692" y="71439"/>
                </a:lnTo>
                <a:lnTo>
                  <a:pt x="82328" y="84749"/>
                </a:lnTo>
                <a:close/>
              </a:path>
              <a:path w="333375" h="329565">
                <a:moveTo>
                  <a:pt x="116615" y="323766"/>
                </a:moveTo>
                <a:lnTo>
                  <a:pt x="86607" y="310920"/>
                </a:lnTo>
                <a:lnTo>
                  <a:pt x="59956" y="292698"/>
                </a:lnTo>
                <a:lnTo>
                  <a:pt x="37350" y="269791"/>
                </a:lnTo>
                <a:lnTo>
                  <a:pt x="19477" y="242885"/>
                </a:lnTo>
                <a:lnTo>
                  <a:pt x="81894" y="242885"/>
                </a:lnTo>
                <a:lnTo>
                  <a:pt x="85310" y="256728"/>
                </a:lnTo>
                <a:lnTo>
                  <a:pt x="89236" y="269791"/>
                </a:lnTo>
                <a:lnTo>
                  <a:pt x="107328" y="310273"/>
                </a:lnTo>
                <a:lnTo>
                  <a:pt x="111872" y="317328"/>
                </a:lnTo>
                <a:lnTo>
                  <a:pt x="116615" y="323766"/>
                </a:lnTo>
                <a:close/>
              </a:path>
              <a:path w="333375" h="329565">
                <a:moveTo>
                  <a:pt x="156322" y="329533"/>
                </a:moveTo>
                <a:lnTo>
                  <a:pt x="126341" y="301601"/>
                </a:lnTo>
                <a:lnTo>
                  <a:pt x="109585" y="265318"/>
                </a:lnTo>
                <a:lnTo>
                  <a:pt x="103152" y="242885"/>
                </a:lnTo>
                <a:lnTo>
                  <a:pt x="156322" y="242885"/>
                </a:lnTo>
                <a:lnTo>
                  <a:pt x="156322" y="329533"/>
                </a:lnTo>
                <a:close/>
              </a:path>
              <a:path w="333375" h="329565">
                <a:moveTo>
                  <a:pt x="177052" y="329533"/>
                </a:moveTo>
                <a:lnTo>
                  <a:pt x="177052" y="242885"/>
                </a:lnTo>
                <a:lnTo>
                  <a:pt x="230222" y="242885"/>
                </a:lnTo>
                <a:lnTo>
                  <a:pt x="215705" y="285579"/>
                </a:lnTo>
                <a:lnTo>
                  <a:pt x="187503" y="323766"/>
                </a:lnTo>
                <a:lnTo>
                  <a:pt x="177052" y="329533"/>
                </a:lnTo>
                <a:close/>
              </a:path>
              <a:path w="333375" h="329565">
                <a:moveTo>
                  <a:pt x="216759" y="323766"/>
                </a:moveTo>
                <a:lnTo>
                  <a:pt x="239557" y="282524"/>
                </a:lnTo>
                <a:lnTo>
                  <a:pt x="251480" y="242885"/>
                </a:lnTo>
                <a:lnTo>
                  <a:pt x="313897" y="242885"/>
                </a:lnTo>
                <a:lnTo>
                  <a:pt x="296024" y="269791"/>
                </a:lnTo>
                <a:lnTo>
                  <a:pt x="273418" y="292698"/>
                </a:lnTo>
                <a:lnTo>
                  <a:pt x="246767" y="310920"/>
                </a:lnTo>
                <a:lnTo>
                  <a:pt x="216759" y="323766"/>
                </a:lnTo>
                <a:close/>
              </a:path>
              <a:path w="333375" h="329565">
                <a:moveTo>
                  <a:pt x="234384" y="222156"/>
                </a:moveTo>
                <a:lnTo>
                  <a:pt x="177052" y="222156"/>
                </a:lnTo>
                <a:lnTo>
                  <a:pt x="177052" y="105478"/>
                </a:lnTo>
                <a:lnTo>
                  <a:pt x="234062" y="105478"/>
                </a:lnTo>
                <a:lnTo>
                  <a:pt x="236170" y="119735"/>
                </a:lnTo>
                <a:lnTo>
                  <a:pt x="237692" y="134413"/>
                </a:lnTo>
                <a:lnTo>
                  <a:pt x="238616" y="149446"/>
                </a:lnTo>
                <a:lnTo>
                  <a:pt x="238927" y="164766"/>
                </a:lnTo>
                <a:lnTo>
                  <a:pt x="238637" y="179574"/>
                </a:lnTo>
                <a:lnTo>
                  <a:pt x="237775" y="194115"/>
                </a:lnTo>
                <a:lnTo>
                  <a:pt x="236354" y="208329"/>
                </a:lnTo>
                <a:lnTo>
                  <a:pt x="234384" y="222156"/>
                </a:lnTo>
                <a:close/>
              </a:path>
              <a:path w="333375" h="329565">
                <a:moveTo>
                  <a:pt x="323192" y="222156"/>
                </a:moveTo>
                <a:lnTo>
                  <a:pt x="255360" y="222156"/>
                </a:lnTo>
                <a:lnTo>
                  <a:pt x="257194" y="208471"/>
                </a:lnTo>
                <a:lnTo>
                  <a:pt x="258541" y="194307"/>
                </a:lnTo>
                <a:lnTo>
                  <a:pt x="259371" y="179720"/>
                </a:lnTo>
                <a:lnTo>
                  <a:pt x="259657" y="164766"/>
                </a:lnTo>
                <a:lnTo>
                  <a:pt x="259363" y="149525"/>
                </a:lnTo>
                <a:lnTo>
                  <a:pt x="258490" y="134524"/>
                </a:lnTo>
                <a:lnTo>
                  <a:pt x="257050" y="119823"/>
                </a:lnTo>
                <a:lnTo>
                  <a:pt x="255055" y="105478"/>
                </a:lnTo>
                <a:lnTo>
                  <a:pt x="322469" y="105478"/>
                </a:lnTo>
                <a:lnTo>
                  <a:pt x="327142" y="119582"/>
                </a:lnTo>
                <a:lnTo>
                  <a:pt x="330561" y="134206"/>
                </a:lnTo>
                <a:lnTo>
                  <a:pt x="332660" y="149289"/>
                </a:lnTo>
                <a:lnTo>
                  <a:pt x="333374" y="164766"/>
                </a:lnTo>
                <a:lnTo>
                  <a:pt x="332719" y="179501"/>
                </a:lnTo>
                <a:lnTo>
                  <a:pt x="332709" y="179720"/>
                </a:lnTo>
                <a:lnTo>
                  <a:pt x="330792" y="194013"/>
                </a:lnTo>
                <a:lnTo>
                  <a:pt x="330752" y="194307"/>
                </a:lnTo>
                <a:lnTo>
                  <a:pt x="327611" y="208248"/>
                </a:lnTo>
                <a:lnTo>
                  <a:pt x="327561" y="208471"/>
                </a:lnTo>
                <a:lnTo>
                  <a:pt x="323192" y="222156"/>
                </a:lnTo>
                <a:close/>
              </a:path>
            </a:pathLst>
          </a:custGeom>
          <a:solidFill>
            <a:srgbClr val="1F64B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95570" y="6456720"/>
            <a:ext cx="332740" cy="238125"/>
          </a:xfrm>
          <a:custGeom>
            <a:avLst/>
            <a:gdLst/>
            <a:ahLst/>
            <a:cxnLst/>
            <a:rect l="l" t="t" r="r" b="b"/>
            <a:pathLst>
              <a:path w="332739" h="238125">
                <a:moveTo>
                  <a:pt x="166324" y="142571"/>
                </a:moveTo>
                <a:lnTo>
                  <a:pt x="7624" y="6449"/>
                </a:lnTo>
                <a:lnTo>
                  <a:pt x="11832" y="2469"/>
                </a:lnTo>
                <a:lnTo>
                  <a:pt x="17588" y="0"/>
                </a:lnTo>
                <a:lnTo>
                  <a:pt x="315113" y="0"/>
                </a:lnTo>
                <a:lnTo>
                  <a:pt x="320869" y="2469"/>
                </a:lnTo>
                <a:lnTo>
                  <a:pt x="325133" y="6449"/>
                </a:lnTo>
                <a:lnTo>
                  <a:pt x="166324" y="142571"/>
                </a:lnTo>
                <a:close/>
              </a:path>
              <a:path w="332739" h="238125">
                <a:moveTo>
                  <a:pt x="0" y="218253"/>
                </a:moveTo>
                <a:lnTo>
                  <a:pt x="0" y="20786"/>
                </a:lnTo>
                <a:lnTo>
                  <a:pt x="114838" y="120683"/>
                </a:lnTo>
                <a:lnTo>
                  <a:pt x="0" y="218253"/>
                </a:lnTo>
                <a:close/>
              </a:path>
              <a:path w="332739" h="238125">
                <a:moveTo>
                  <a:pt x="332665" y="218253"/>
                </a:moveTo>
                <a:lnTo>
                  <a:pt x="217827" y="120683"/>
                </a:lnTo>
                <a:lnTo>
                  <a:pt x="332665" y="20786"/>
                </a:lnTo>
                <a:lnTo>
                  <a:pt x="332665" y="218253"/>
                </a:lnTo>
                <a:close/>
              </a:path>
              <a:path w="332739" h="238125">
                <a:moveTo>
                  <a:pt x="315059" y="237600"/>
                </a:moveTo>
                <a:lnTo>
                  <a:pt x="17552" y="237600"/>
                </a:lnTo>
                <a:lnTo>
                  <a:pt x="11796" y="235131"/>
                </a:lnTo>
                <a:lnTo>
                  <a:pt x="7514" y="231151"/>
                </a:lnTo>
                <a:lnTo>
                  <a:pt x="125160" y="130312"/>
                </a:lnTo>
                <a:lnTo>
                  <a:pt x="166324" y="166324"/>
                </a:lnTo>
                <a:lnTo>
                  <a:pt x="249481" y="166324"/>
                </a:lnTo>
                <a:lnTo>
                  <a:pt x="325079" y="231151"/>
                </a:lnTo>
                <a:lnTo>
                  <a:pt x="320835" y="235131"/>
                </a:lnTo>
                <a:lnTo>
                  <a:pt x="315059" y="237600"/>
                </a:lnTo>
                <a:close/>
              </a:path>
              <a:path w="332739" h="238125">
                <a:moveTo>
                  <a:pt x="249481" y="166324"/>
                </a:moveTo>
                <a:lnTo>
                  <a:pt x="166324" y="166324"/>
                </a:lnTo>
                <a:lnTo>
                  <a:pt x="207487" y="130312"/>
                </a:lnTo>
                <a:lnTo>
                  <a:pt x="249481" y="166324"/>
                </a:lnTo>
                <a:close/>
              </a:path>
            </a:pathLst>
          </a:custGeom>
          <a:solidFill>
            <a:srgbClr val="1F64B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796686" y="5521398"/>
            <a:ext cx="271780" cy="365125"/>
            <a:chOff x="1796686" y="5521398"/>
            <a:chExt cx="271780" cy="365125"/>
          </a:xfrm>
        </p:grpSpPr>
        <p:sp>
          <p:nvSpPr>
            <p:cNvPr id="5" name="object 5"/>
            <p:cNvSpPr/>
            <p:nvPr/>
          </p:nvSpPr>
          <p:spPr>
            <a:xfrm>
              <a:off x="1796681" y="5521400"/>
              <a:ext cx="253365" cy="365760"/>
            </a:xfrm>
            <a:custGeom>
              <a:avLst/>
              <a:gdLst/>
              <a:ahLst/>
              <a:cxnLst/>
              <a:rect l="l" t="t" r="r" b="b"/>
              <a:pathLst>
                <a:path w="253364" h="365760">
                  <a:moveTo>
                    <a:pt x="117640" y="89712"/>
                  </a:moveTo>
                  <a:lnTo>
                    <a:pt x="117602" y="86588"/>
                  </a:lnTo>
                  <a:lnTo>
                    <a:pt x="116611" y="17729"/>
                  </a:lnTo>
                  <a:lnTo>
                    <a:pt x="116598" y="12509"/>
                  </a:lnTo>
                  <a:lnTo>
                    <a:pt x="93916" y="0"/>
                  </a:lnTo>
                  <a:lnTo>
                    <a:pt x="87718" y="2082"/>
                  </a:lnTo>
                  <a:lnTo>
                    <a:pt x="87922" y="17729"/>
                  </a:lnTo>
                  <a:lnTo>
                    <a:pt x="88493" y="51638"/>
                  </a:lnTo>
                  <a:lnTo>
                    <a:pt x="89458" y="86588"/>
                  </a:lnTo>
                  <a:lnTo>
                    <a:pt x="90805" y="104317"/>
                  </a:lnTo>
                  <a:lnTo>
                    <a:pt x="92875" y="108496"/>
                  </a:lnTo>
                  <a:lnTo>
                    <a:pt x="106286" y="102222"/>
                  </a:lnTo>
                  <a:lnTo>
                    <a:pt x="114541" y="93891"/>
                  </a:lnTo>
                  <a:lnTo>
                    <a:pt x="117640" y="89712"/>
                  </a:lnTo>
                  <a:close/>
                </a:path>
                <a:path w="253364" h="365760">
                  <a:moveTo>
                    <a:pt x="252818" y="341134"/>
                  </a:moveTo>
                  <a:lnTo>
                    <a:pt x="169240" y="275412"/>
                  </a:lnTo>
                  <a:lnTo>
                    <a:pt x="165125" y="277520"/>
                  </a:lnTo>
                  <a:lnTo>
                    <a:pt x="154914" y="280619"/>
                  </a:lnTo>
                  <a:lnTo>
                    <a:pt x="112471" y="242963"/>
                  </a:lnTo>
                  <a:lnTo>
                    <a:pt x="91198" y="203428"/>
                  </a:lnTo>
                  <a:lnTo>
                    <a:pt x="72834" y="167792"/>
                  </a:lnTo>
                  <a:lnTo>
                    <a:pt x="62052" y="134962"/>
                  </a:lnTo>
                  <a:lnTo>
                    <a:pt x="66319" y="120180"/>
                  </a:lnTo>
                  <a:lnTo>
                    <a:pt x="81521" y="107442"/>
                  </a:lnTo>
                  <a:lnTo>
                    <a:pt x="78422" y="2082"/>
                  </a:lnTo>
                  <a:lnTo>
                    <a:pt x="66027" y="3365"/>
                  </a:lnTo>
                  <a:lnTo>
                    <a:pt x="38823" y="11607"/>
                  </a:lnTo>
                  <a:lnTo>
                    <a:pt x="11823" y="33324"/>
                  </a:lnTo>
                  <a:lnTo>
                    <a:pt x="0" y="75107"/>
                  </a:lnTo>
                  <a:lnTo>
                    <a:pt x="3225" y="127215"/>
                  </a:lnTo>
                  <a:lnTo>
                    <a:pt x="11087" y="174345"/>
                  </a:lnTo>
                  <a:lnTo>
                    <a:pt x="23215" y="214630"/>
                  </a:lnTo>
                  <a:lnTo>
                    <a:pt x="63525" y="281063"/>
                  </a:lnTo>
                  <a:lnTo>
                    <a:pt x="99060" y="322491"/>
                  </a:lnTo>
                  <a:lnTo>
                    <a:pt x="143116" y="355498"/>
                  </a:lnTo>
                  <a:lnTo>
                    <a:pt x="192976" y="365137"/>
                  </a:lnTo>
                  <a:lnTo>
                    <a:pt x="198704" y="363728"/>
                  </a:lnTo>
                  <a:lnTo>
                    <a:pt x="213220" y="359397"/>
                  </a:lnTo>
                  <a:lnTo>
                    <a:pt x="232587" y="351929"/>
                  </a:lnTo>
                  <a:lnTo>
                    <a:pt x="252818" y="341134"/>
                  </a:lnTo>
                  <a:close/>
                </a:path>
              </a:pathLst>
            </a:custGeom>
            <a:solidFill>
              <a:srgbClr val="1F64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72875" y="5775941"/>
              <a:ext cx="95211" cy="81378"/>
            </a:xfrm>
            <a:prstGeom prst="rect">
              <a:avLst/>
            </a:prstGeom>
          </p:spPr>
        </p:pic>
      </p:grpSp>
      <p:grpSp>
        <p:nvGrpSpPr>
          <p:cNvPr id="7" name="object 7"/>
          <p:cNvGrpSpPr/>
          <p:nvPr/>
        </p:nvGrpSpPr>
        <p:grpSpPr>
          <a:xfrm>
            <a:off x="9439946" y="1552283"/>
            <a:ext cx="8848090" cy="8735060"/>
            <a:chOff x="9439946" y="1552283"/>
            <a:chExt cx="8848090" cy="8735060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39946" y="3465930"/>
              <a:ext cx="8848053" cy="682106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361886" y="1552283"/>
              <a:ext cx="6896099" cy="8734424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636428" y="3033365"/>
            <a:ext cx="8915400" cy="1839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900" b="1" spc="640" dirty="0">
                <a:solidFill>
                  <a:srgbClr val="1F64B6"/>
                </a:solidFill>
                <a:latin typeface="Trebuchet MS"/>
                <a:cs typeface="Trebuchet MS"/>
              </a:rPr>
              <a:t>THANK</a:t>
            </a:r>
            <a:r>
              <a:rPr sz="11900" b="1" spc="-1050" dirty="0">
                <a:solidFill>
                  <a:srgbClr val="1F64B6"/>
                </a:solidFill>
                <a:latin typeface="Trebuchet MS"/>
                <a:cs typeface="Trebuchet MS"/>
              </a:rPr>
              <a:t> </a:t>
            </a:r>
            <a:r>
              <a:rPr sz="11900" b="1" spc="600" dirty="0">
                <a:solidFill>
                  <a:srgbClr val="1F64B6"/>
                </a:solidFill>
                <a:latin typeface="Trebuchet MS"/>
                <a:cs typeface="Trebuchet MS"/>
              </a:rPr>
              <a:t>YOU</a:t>
            </a:r>
            <a:endParaRPr sz="119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578452" y="5483257"/>
            <a:ext cx="5612765" cy="2067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90" dirty="0">
                <a:latin typeface="Arial Black"/>
                <a:cs typeface="Arial Black"/>
              </a:rPr>
              <a:t>123456789</a:t>
            </a:r>
            <a:endParaRPr sz="2500">
              <a:latin typeface="Arial Black"/>
              <a:cs typeface="Arial Black"/>
            </a:endParaRPr>
          </a:p>
          <a:p>
            <a:pPr marL="12700" marR="5080">
              <a:lnSpc>
                <a:spcPct val="208300"/>
              </a:lnSpc>
              <a:spcBef>
                <a:spcPts val="575"/>
              </a:spcBef>
            </a:pPr>
            <a:r>
              <a:rPr sz="2500" spc="-45" dirty="0">
                <a:latin typeface="Arial Black"/>
                <a:cs typeface="Arial Black"/>
                <a:hlinkClick r:id="rId5"/>
              </a:rPr>
              <a:t>jhaishnatechnologies@gmail.com</a:t>
            </a:r>
            <a:r>
              <a:rPr sz="2500" spc="-45" dirty="0">
                <a:latin typeface="Arial Black"/>
                <a:cs typeface="Arial Black"/>
              </a:rPr>
              <a:t> </a:t>
            </a:r>
            <a:r>
              <a:rPr sz="2500" spc="-55" dirty="0">
                <a:latin typeface="Arial Black"/>
                <a:cs typeface="Arial Black"/>
                <a:hlinkClick r:id="rId6"/>
              </a:rPr>
              <a:t>www.jhaishna.com</a:t>
            </a:r>
            <a:endParaRPr sz="2500">
              <a:latin typeface="Arial Black"/>
              <a:cs typeface="Arial Black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327229" y="9938857"/>
            <a:ext cx="13335" cy="348615"/>
          </a:xfrm>
          <a:custGeom>
            <a:avLst/>
            <a:gdLst/>
            <a:ahLst/>
            <a:cxnLst/>
            <a:rect l="l" t="t" r="r" b="b"/>
            <a:pathLst>
              <a:path w="13335" h="348615">
                <a:moveTo>
                  <a:pt x="0" y="348142"/>
                </a:moveTo>
                <a:lnTo>
                  <a:pt x="1408" y="336806"/>
                </a:lnTo>
                <a:lnTo>
                  <a:pt x="6223" y="289394"/>
                </a:lnTo>
                <a:lnTo>
                  <a:pt x="9988" y="241678"/>
                </a:lnTo>
                <a:lnTo>
                  <a:pt x="12785" y="193671"/>
                </a:lnTo>
              </a:path>
              <a:path w="13335" h="348615">
                <a:moveTo>
                  <a:pt x="12780" y="2624"/>
                </a:moveTo>
                <a:lnTo>
                  <a:pt x="12588" y="0"/>
                </a:lnTo>
              </a:path>
            </a:pathLst>
          </a:custGeom>
          <a:ln w="12953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object 13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416245" y="6817070"/>
            <a:ext cx="380999" cy="1476374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028666" y="2257574"/>
            <a:ext cx="380999" cy="1476374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242074" y="117404"/>
            <a:ext cx="579684" cy="76312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482640" y="1900923"/>
            <a:ext cx="6111875" cy="9338945"/>
            <a:chOff x="11482640" y="1900923"/>
            <a:chExt cx="6111875" cy="9338945"/>
          </a:xfrm>
        </p:grpSpPr>
        <p:sp>
          <p:nvSpPr>
            <p:cNvPr id="3" name="object 3"/>
            <p:cNvSpPr/>
            <p:nvPr/>
          </p:nvSpPr>
          <p:spPr>
            <a:xfrm>
              <a:off x="12483586" y="8366073"/>
              <a:ext cx="362585" cy="1921510"/>
            </a:xfrm>
            <a:custGeom>
              <a:avLst/>
              <a:gdLst/>
              <a:ahLst/>
              <a:cxnLst/>
              <a:rect l="l" t="t" r="r" b="b"/>
              <a:pathLst>
                <a:path w="362584" h="1921509">
                  <a:moveTo>
                    <a:pt x="15368" y="0"/>
                  </a:moveTo>
                  <a:lnTo>
                    <a:pt x="15321" y="552"/>
                  </a:lnTo>
                </a:path>
                <a:path w="362584" h="1921509">
                  <a:moveTo>
                    <a:pt x="1310" y="239561"/>
                  </a:moveTo>
                  <a:lnTo>
                    <a:pt x="1261" y="241852"/>
                  </a:lnTo>
                  <a:lnTo>
                    <a:pt x="358" y="287957"/>
                  </a:lnTo>
                  <a:lnTo>
                    <a:pt x="319" y="292651"/>
                  </a:lnTo>
                  <a:lnTo>
                    <a:pt x="0" y="336506"/>
                  </a:lnTo>
                  <a:lnTo>
                    <a:pt x="38" y="343450"/>
                  </a:lnTo>
                  <a:lnTo>
                    <a:pt x="225" y="385056"/>
                  </a:lnTo>
                  <a:lnTo>
                    <a:pt x="1215" y="433454"/>
                  </a:lnTo>
                  <a:lnTo>
                    <a:pt x="2732" y="481698"/>
                  </a:lnTo>
                  <a:lnTo>
                    <a:pt x="4993" y="529776"/>
                  </a:lnTo>
                  <a:lnTo>
                    <a:pt x="7814" y="577694"/>
                  </a:lnTo>
                  <a:lnTo>
                    <a:pt x="11251" y="625442"/>
                  </a:lnTo>
                  <a:lnTo>
                    <a:pt x="15235" y="673026"/>
                  </a:lnTo>
                  <a:lnTo>
                    <a:pt x="19958" y="720420"/>
                  </a:lnTo>
                  <a:lnTo>
                    <a:pt x="25220" y="767641"/>
                  </a:lnTo>
                  <a:lnTo>
                    <a:pt x="31083" y="814678"/>
                  </a:lnTo>
                  <a:lnTo>
                    <a:pt x="37542" y="861527"/>
                  </a:lnTo>
                  <a:lnTo>
                    <a:pt x="44593" y="908185"/>
                  </a:lnTo>
                  <a:lnTo>
                    <a:pt x="52233" y="954647"/>
                  </a:lnTo>
                  <a:lnTo>
                    <a:pt x="60458" y="1000909"/>
                  </a:lnTo>
                  <a:lnTo>
                    <a:pt x="69264" y="1046968"/>
                  </a:lnTo>
                  <a:lnTo>
                    <a:pt x="78646" y="1092819"/>
                  </a:lnTo>
                  <a:lnTo>
                    <a:pt x="88602" y="1138459"/>
                  </a:lnTo>
                  <a:lnTo>
                    <a:pt x="99126" y="1183884"/>
                  </a:lnTo>
                  <a:lnTo>
                    <a:pt x="110215" y="1229089"/>
                  </a:lnTo>
                  <a:lnTo>
                    <a:pt x="121866" y="1274072"/>
                  </a:lnTo>
                  <a:lnTo>
                    <a:pt x="134073" y="1318827"/>
                  </a:lnTo>
                  <a:lnTo>
                    <a:pt x="146834" y="1363351"/>
                  </a:lnTo>
                  <a:lnTo>
                    <a:pt x="160145" y="1407640"/>
                  </a:lnTo>
                  <a:lnTo>
                    <a:pt x="174000" y="1451691"/>
                  </a:lnTo>
                  <a:lnTo>
                    <a:pt x="188397" y="1495498"/>
                  </a:lnTo>
                  <a:lnTo>
                    <a:pt x="203332" y="1539059"/>
                  </a:lnTo>
                  <a:lnTo>
                    <a:pt x="218800" y="1582369"/>
                  </a:lnTo>
                  <a:lnTo>
                    <a:pt x="234798" y="1625425"/>
                  </a:lnTo>
                  <a:lnTo>
                    <a:pt x="251322" y="1668222"/>
                  </a:lnTo>
                  <a:lnTo>
                    <a:pt x="268367" y="1710756"/>
                  </a:lnTo>
                  <a:lnTo>
                    <a:pt x="285883" y="1753047"/>
                  </a:lnTo>
                  <a:lnTo>
                    <a:pt x="304008" y="1795022"/>
                  </a:lnTo>
                  <a:lnTo>
                    <a:pt x="322596" y="1836746"/>
                  </a:lnTo>
                  <a:lnTo>
                    <a:pt x="341689" y="1878191"/>
                  </a:lnTo>
                  <a:lnTo>
                    <a:pt x="361285" y="1919355"/>
                  </a:lnTo>
                  <a:lnTo>
                    <a:pt x="362057" y="1920926"/>
                  </a:lnTo>
                </a:path>
              </a:pathLst>
            </a:custGeom>
            <a:ln w="19049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82640" y="1900923"/>
              <a:ext cx="6111862" cy="6489305"/>
            </a:xfrm>
            <a:prstGeom prst="rect">
              <a:avLst/>
            </a:prstGeom>
          </p:spPr>
        </p:pic>
      </p:grp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6155" y="7963075"/>
            <a:ext cx="380999" cy="14763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717634" y="1893729"/>
            <a:ext cx="380999" cy="147637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2470834" y="9533352"/>
            <a:ext cx="20447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575" dirty="0">
                <a:latin typeface="Lucida Sans Unicode"/>
                <a:cs typeface="Lucida Sans Unicode"/>
              </a:rPr>
              <a:t>J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530482" y="9533352"/>
            <a:ext cx="375856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185" dirty="0">
                <a:latin typeface="Lucida Sans Unicode"/>
                <a:cs typeface="Lucida Sans Unicode"/>
              </a:rPr>
              <a:t>na</a:t>
            </a:r>
            <a:r>
              <a:rPr sz="2500" spc="-135" dirty="0">
                <a:latin typeface="Lucida Sans Unicode"/>
                <a:cs typeface="Lucida Sans Unicode"/>
              </a:rPr>
              <a:t> </a:t>
            </a:r>
            <a:r>
              <a:rPr sz="2500" spc="45" dirty="0">
                <a:latin typeface="Lucida Sans Unicode"/>
                <a:cs typeface="Lucida Sans Unicode"/>
              </a:rPr>
              <a:t>Technologies</a:t>
            </a:r>
            <a:r>
              <a:rPr sz="2500" spc="-130" dirty="0">
                <a:latin typeface="Lucida Sans Unicode"/>
                <a:cs typeface="Lucida Sans Unicode"/>
              </a:rPr>
              <a:t> </a:t>
            </a:r>
            <a:r>
              <a:rPr sz="2500" spc="70" dirty="0">
                <a:latin typeface="Lucida Sans Unicode"/>
                <a:cs typeface="Lucida Sans Unicode"/>
              </a:rPr>
              <a:t>pvt</a:t>
            </a:r>
            <a:r>
              <a:rPr sz="2500" spc="-135" dirty="0">
                <a:latin typeface="Lucida Sans Unicode"/>
                <a:cs typeface="Lucida Sans Unicode"/>
              </a:rPr>
              <a:t> </a:t>
            </a:r>
            <a:r>
              <a:rPr sz="2500" spc="-25" dirty="0">
                <a:latin typeface="Lucida Sans Unicode"/>
                <a:cs typeface="Lucida Sans Unicode"/>
              </a:rPr>
              <a:t>ltd</a:t>
            </a:r>
            <a:endParaRPr sz="250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79335" y="9258300"/>
            <a:ext cx="1000124" cy="1000124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000" b="1" spc="630" dirty="0">
                <a:solidFill>
                  <a:srgbClr val="1F64B6"/>
                </a:solidFill>
                <a:latin typeface="Trebuchet MS"/>
                <a:cs typeface="Trebuchet MS"/>
              </a:rPr>
              <a:t>Agenda</a:t>
            </a:r>
            <a:endParaRPr sz="6000">
              <a:latin typeface="Trebuchet MS"/>
              <a:cs typeface="Trebuchet M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665578" y="3948676"/>
            <a:ext cx="131897" cy="131897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2978844" y="3690492"/>
            <a:ext cx="4212590" cy="40703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490470">
              <a:lnSpc>
                <a:spcPct val="116399"/>
              </a:lnSpc>
              <a:spcBef>
                <a:spcPts val="90"/>
              </a:spcBef>
            </a:pPr>
            <a:r>
              <a:rPr sz="2850" spc="70" dirty="0">
                <a:latin typeface="Lucida Sans Unicode"/>
                <a:cs typeface="Lucida Sans Unicode"/>
              </a:rPr>
              <a:t>About</a:t>
            </a:r>
            <a:r>
              <a:rPr sz="2850" spc="-150" dirty="0">
                <a:latin typeface="Lucida Sans Unicode"/>
                <a:cs typeface="Lucida Sans Unicode"/>
              </a:rPr>
              <a:t> </a:t>
            </a:r>
            <a:r>
              <a:rPr sz="2850" spc="-25" dirty="0">
                <a:latin typeface="Lucida Sans Unicode"/>
                <a:cs typeface="Lucida Sans Unicode"/>
              </a:rPr>
              <a:t>Us </a:t>
            </a:r>
            <a:r>
              <a:rPr sz="2850" spc="90" dirty="0">
                <a:latin typeface="Lucida Sans Unicode"/>
                <a:cs typeface="Lucida Sans Unicode"/>
              </a:rPr>
              <a:t>Overview</a:t>
            </a:r>
            <a:endParaRPr sz="2850">
              <a:latin typeface="Lucida Sans Unicode"/>
              <a:cs typeface="Lucida Sans Unicode"/>
            </a:endParaRPr>
          </a:p>
          <a:p>
            <a:pPr marL="12700" marR="5080">
              <a:lnSpc>
                <a:spcPct val="116399"/>
              </a:lnSpc>
            </a:pPr>
            <a:r>
              <a:rPr sz="2850" dirty="0">
                <a:latin typeface="Lucida Sans Unicode"/>
                <a:cs typeface="Lucida Sans Unicode"/>
              </a:rPr>
              <a:t>Our</a:t>
            </a:r>
            <a:r>
              <a:rPr sz="2850" spc="-30" dirty="0">
                <a:latin typeface="Lucida Sans Unicode"/>
                <a:cs typeface="Lucida Sans Unicode"/>
              </a:rPr>
              <a:t> </a:t>
            </a:r>
            <a:r>
              <a:rPr sz="2850" dirty="0">
                <a:latin typeface="Lucida Sans Unicode"/>
                <a:cs typeface="Lucida Sans Unicode"/>
              </a:rPr>
              <a:t>Mission</a:t>
            </a:r>
            <a:r>
              <a:rPr sz="2850" spc="-30" dirty="0">
                <a:latin typeface="Lucida Sans Unicode"/>
                <a:cs typeface="Lucida Sans Unicode"/>
              </a:rPr>
              <a:t> </a:t>
            </a:r>
            <a:r>
              <a:rPr sz="2850" spc="90" dirty="0">
                <a:latin typeface="Lucida Sans Unicode"/>
                <a:cs typeface="Lucida Sans Unicode"/>
              </a:rPr>
              <a:t>And</a:t>
            </a:r>
            <a:r>
              <a:rPr sz="2850" spc="-30" dirty="0">
                <a:latin typeface="Lucida Sans Unicode"/>
                <a:cs typeface="Lucida Sans Unicode"/>
              </a:rPr>
              <a:t> </a:t>
            </a:r>
            <a:r>
              <a:rPr sz="2850" spc="-10" dirty="0">
                <a:latin typeface="Lucida Sans Unicode"/>
                <a:cs typeface="Lucida Sans Unicode"/>
              </a:rPr>
              <a:t>Vision </a:t>
            </a:r>
            <a:r>
              <a:rPr sz="2850" dirty="0">
                <a:latin typeface="Lucida Sans Unicode"/>
                <a:cs typeface="Lucida Sans Unicode"/>
              </a:rPr>
              <a:t>Our</a:t>
            </a:r>
            <a:r>
              <a:rPr sz="2850" spc="-75" dirty="0">
                <a:latin typeface="Lucida Sans Unicode"/>
                <a:cs typeface="Lucida Sans Unicode"/>
              </a:rPr>
              <a:t> </a:t>
            </a:r>
            <a:r>
              <a:rPr sz="2850" spc="105" dirty="0">
                <a:latin typeface="Lucida Sans Unicode"/>
                <a:cs typeface="Lucida Sans Unicode"/>
              </a:rPr>
              <a:t>Services</a:t>
            </a:r>
            <a:endParaRPr sz="2850">
              <a:latin typeface="Lucida Sans Unicode"/>
              <a:cs typeface="Lucida Sans Unicode"/>
            </a:endParaRPr>
          </a:p>
          <a:p>
            <a:pPr marL="12700" marR="1506855">
              <a:lnSpc>
                <a:spcPct val="116399"/>
              </a:lnSpc>
            </a:pPr>
            <a:r>
              <a:rPr sz="2850" spc="75" dirty="0">
                <a:latin typeface="Lucida Sans Unicode"/>
                <a:cs typeface="Lucida Sans Unicode"/>
              </a:rPr>
              <a:t>Modules </a:t>
            </a:r>
            <a:r>
              <a:rPr sz="2850" spc="50" dirty="0">
                <a:latin typeface="Lucida Sans Unicode"/>
                <a:cs typeface="Lucida Sans Unicode"/>
              </a:rPr>
              <a:t>Functionalities </a:t>
            </a:r>
            <a:r>
              <a:rPr sz="2850" spc="120" dirty="0">
                <a:latin typeface="Lucida Sans Unicode"/>
                <a:cs typeface="Lucida Sans Unicode"/>
              </a:rPr>
              <a:t>Chatbot </a:t>
            </a:r>
            <a:r>
              <a:rPr sz="2850" spc="60" dirty="0">
                <a:latin typeface="Lucida Sans Unicode"/>
                <a:cs typeface="Lucida Sans Unicode"/>
              </a:rPr>
              <a:t>Copnclusion‘</a:t>
            </a:r>
            <a:endParaRPr sz="2850">
              <a:latin typeface="Lucida Sans Unicode"/>
              <a:cs typeface="Lucida Sans Unicode"/>
            </a:endParaRPr>
          </a:p>
        </p:txBody>
      </p:sp>
      <p:pic>
        <p:nvPicPr>
          <p:cNvPr id="13" name="object 1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665578" y="4454283"/>
            <a:ext cx="131897" cy="131897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665578" y="4959892"/>
            <a:ext cx="131897" cy="131897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665578" y="5465500"/>
            <a:ext cx="131897" cy="131897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665578" y="5971108"/>
            <a:ext cx="131897" cy="131897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665578" y="6476715"/>
            <a:ext cx="131897" cy="131897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665578" y="6982324"/>
            <a:ext cx="131897" cy="131897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665578" y="7487932"/>
            <a:ext cx="131897" cy="1318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55824" y="1036928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solidFill>
                  <a:srgbClr val="C4C4C4"/>
                </a:solidFill>
                <a:latin typeface="Lucida Sans Unicode"/>
                <a:cs typeface="Lucida Sans Unicode"/>
              </a:rPr>
              <a:t>Home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944572" y="1036928"/>
            <a:ext cx="74739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30" dirty="0">
                <a:solidFill>
                  <a:srgbClr val="C4C4C4"/>
                </a:solidFill>
                <a:latin typeface="Lucida Sans Unicode"/>
                <a:cs typeface="Lucida Sans Unicode"/>
              </a:rPr>
              <a:t>About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52370" y="1036928"/>
            <a:ext cx="113093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C4C4C4"/>
                </a:solidFill>
                <a:latin typeface="Lucida Sans Unicode"/>
                <a:cs typeface="Lucida Sans Unicode"/>
              </a:rPr>
              <a:t>See </a:t>
            </a:r>
            <a:r>
              <a:rPr sz="2000" spc="-25" dirty="0">
                <a:solidFill>
                  <a:srgbClr val="C4C4C4"/>
                </a:solidFill>
                <a:latin typeface="Lucida Sans Unicode"/>
                <a:cs typeface="Lucida Sans Unicode"/>
              </a:rPr>
              <a:t>More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530956" y="2421528"/>
            <a:ext cx="7071359" cy="507047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R="2082800" algn="ctr">
              <a:lnSpc>
                <a:spcPct val="100000"/>
              </a:lnSpc>
              <a:spcBef>
                <a:spcPts val="110"/>
              </a:spcBef>
            </a:pPr>
            <a:r>
              <a:rPr sz="6000" b="1" spc="285" dirty="0">
                <a:solidFill>
                  <a:srgbClr val="1F64B6"/>
                </a:solidFill>
                <a:latin typeface="Trebuchet MS"/>
                <a:cs typeface="Trebuchet MS"/>
              </a:rPr>
              <a:t>ABOUT</a:t>
            </a:r>
            <a:r>
              <a:rPr sz="6000" b="1" spc="-535" dirty="0">
                <a:solidFill>
                  <a:srgbClr val="1F64B6"/>
                </a:solidFill>
                <a:latin typeface="Trebuchet MS"/>
                <a:cs typeface="Trebuchet MS"/>
              </a:rPr>
              <a:t> </a:t>
            </a:r>
            <a:r>
              <a:rPr sz="6000" b="1" spc="360" dirty="0">
                <a:solidFill>
                  <a:srgbClr val="1F64B6"/>
                </a:solidFill>
                <a:latin typeface="Trebuchet MS"/>
                <a:cs typeface="Trebuchet MS"/>
              </a:rPr>
              <a:t>US</a:t>
            </a:r>
            <a:endParaRPr sz="60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265"/>
              </a:spcBef>
            </a:pPr>
            <a:r>
              <a:rPr sz="2700" spc="155" dirty="0">
                <a:latin typeface="Lucida Sans Unicode"/>
                <a:cs typeface="Lucida Sans Unicode"/>
              </a:rPr>
              <a:t>Welcome</a:t>
            </a:r>
            <a:r>
              <a:rPr sz="2700" spc="-110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to</a:t>
            </a:r>
            <a:r>
              <a:rPr sz="2700" spc="-105" dirty="0">
                <a:latin typeface="Lucida Sans Unicode"/>
                <a:cs typeface="Lucida Sans Unicode"/>
              </a:rPr>
              <a:t> </a:t>
            </a:r>
            <a:r>
              <a:rPr sz="2700" spc="145" dirty="0">
                <a:latin typeface="Lucida Sans Unicode"/>
                <a:cs typeface="Lucida Sans Unicode"/>
              </a:rPr>
              <a:t>Care</a:t>
            </a:r>
            <a:r>
              <a:rPr sz="2700" spc="-105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Plus</a:t>
            </a:r>
            <a:r>
              <a:rPr sz="2700" spc="-105" dirty="0">
                <a:latin typeface="Lucida Sans Unicode"/>
                <a:cs typeface="Lucida Sans Unicode"/>
              </a:rPr>
              <a:t> </a:t>
            </a:r>
            <a:r>
              <a:rPr sz="2700" spc="-50" dirty="0">
                <a:latin typeface="Lucida Sans Unicode"/>
                <a:cs typeface="Lucida Sans Unicode"/>
              </a:rPr>
              <a:t>!</a:t>
            </a:r>
            <a:endParaRPr sz="2700">
              <a:latin typeface="Lucida Sans Unicode"/>
              <a:cs typeface="Lucida Sans Unicode"/>
            </a:endParaRPr>
          </a:p>
          <a:p>
            <a:pPr marL="12700" marR="5080">
              <a:lnSpc>
                <a:spcPct val="114700"/>
              </a:lnSpc>
              <a:spcBef>
                <a:spcPts val="3715"/>
              </a:spcBef>
            </a:pPr>
            <a:r>
              <a:rPr sz="2700" dirty="0">
                <a:latin typeface="Lucida Sans Unicode"/>
                <a:cs typeface="Lucida Sans Unicode"/>
              </a:rPr>
              <a:t>At</a:t>
            </a:r>
            <a:r>
              <a:rPr sz="2700" spc="-135" dirty="0">
                <a:latin typeface="Lucida Sans Unicode"/>
                <a:cs typeface="Lucida Sans Unicode"/>
              </a:rPr>
              <a:t> </a:t>
            </a:r>
            <a:r>
              <a:rPr sz="2700" spc="145" dirty="0">
                <a:latin typeface="Lucida Sans Unicode"/>
                <a:cs typeface="Lucida Sans Unicode"/>
              </a:rPr>
              <a:t>Care</a:t>
            </a:r>
            <a:r>
              <a:rPr sz="2700" spc="-135" dirty="0">
                <a:latin typeface="Lucida Sans Unicode"/>
                <a:cs typeface="Lucida Sans Unicode"/>
              </a:rPr>
              <a:t> </a:t>
            </a:r>
            <a:r>
              <a:rPr sz="2700" spc="-20" dirty="0">
                <a:latin typeface="Lucida Sans Unicode"/>
                <a:cs typeface="Lucida Sans Unicode"/>
              </a:rPr>
              <a:t>Plus,</a:t>
            </a:r>
            <a:r>
              <a:rPr sz="2700" spc="-130" dirty="0">
                <a:latin typeface="Lucida Sans Unicode"/>
                <a:cs typeface="Lucida Sans Unicode"/>
              </a:rPr>
              <a:t> </a:t>
            </a:r>
            <a:r>
              <a:rPr sz="2700" spc="145" dirty="0">
                <a:latin typeface="Lucida Sans Unicode"/>
                <a:cs typeface="Lucida Sans Unicode"/>
              </a:rPr>
              <a:t>we</a:t>
            </a:r>
            <a:r>
              <a:rPr sz="2700" spc="-135" dirty="0">
                <a:latin typeface="Lucida Sans Unicode"/>
                <a:cs typeface="Lucida Sans Unicode"/>
              </a:rPr>
              <a:t> </a:t>
            </a:r>
            <a:r>
              <a:rPr sz="2700" spc="105" dirty="0">
                <a:latin typeface="Lucida Sans Unicode"/>
                <a:cs typeface="Lucida Sans Unicode"/>
              </a:rPr>
              <a:t>stand</a:t>
            </a:r>
            <a:r>
              <a:rPr sz="2700" spc="-130" dirty="0">
                <a:latin typeface="Lucida Sans Unicode"/>
                <a:cs typeface="Lucida Sans Unicode"/>
              </a:rPr>
              <a:t> </a:t>
            </a:r>
            <a:r>
              <a:rPr sz="2700" spc="185" dirty="0">
                <a:latin typeface="Lucida Sans Unicode"/>
                <a:cs typeface="Lucida Sans Unicode"/>
              </a:rPr>
              <a:t>as</a:t>
            </a:r>
            <a:r>
              <a:rPr sz="2700" spc="-135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your</a:t>
            </a:r>
            <a:r>
              <a:rPr sz="2700" spc="-130" dirty="0">
                <a:latin typeface="Lucida Sans Unicode"/>
                <a:cs typeface="Lucida Sans Unicode"/>
              </a:rPr>
              <a:t> </a:t>
            </a:r>
            <a:r>
              <a:rPr sz="2700" spc="110" dirty="0">
                <a:latin typeface="Lucida Sans Unicode"/>
                <a:cs typeface="Lucida Sans Unicode"/>
              </a:rPr>
              <a:t>dedicated </a:t>
            </a:r>
            <a:r>
              <a:rPr sz="2700" spc="60" dirty="0">
                <a:latin typeface="Lucida Sans Unicode"/>
                <a:cs typeface="Lucida Sans Unicode"/>
              </a:rPr>
              <a:t>partners</a:t>
            </a:r>
            <a:r>
              <a:rPr sz="2700" spc="-100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in</a:t>
            </a:r>
            <a:r>
              <a:rPr sz="2700" spc="-100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health.</a:t>
            </a:r>
            <a:r>
              <a:rPr sz="2700" spc="-100" dirty="0">
                <a:latin typeface="Lucida Sans Unicode"/>
                <a:cs typeface="Lucida Sans Unicode"/>
              </a:rPr>
              <a:t> </a:t>
            </a:r>
            <a:r>
              <a:rPr sz="2700" spc="80" dirty="0">
                <a:latin typeface="Lucida Sans Unicode"/>
                <a:cs typeface="Lucida Sans Unicode"/>
              </a:rPr>
              <a:t>With</a:t>
            </a:r>
            <a:r>
              <a:rPr sz="2700" spc="-95" dirty="0">
                <a:latin typeface="Lucida Sans Unicode"/>
                <a:cs typeface="Lucida Sans Unicode"/>
              </a:rPr>
              <a:t> </a:t>
            </a:r>
            <a:r>
              <a:rPr sz="2700" spc="325" dirty="0">
                <a:latin typeface="Lucida Sans Unicode"/>
                <a:cs typeface="Lucida Sans Unicode"/>
              </a:rPr>
              <a:t>a</a:t>
            </a:r>
            <a:r>
              <a:rPr sz="2700" spc="-100" dirty="0">
                <a:latin typeface="Lucida Sans Unicode"/>
                <a:cs typeface="Lucida Sans Unicode"/>
              </a:rPr>
              <a:t> </a:t>
            </a:r>
            <a:r>
              <a:rPr sz="2700" spc="55" dirty="0">
                <a:latin typeface="Lucida Sans Unicode"/>
                <a:cs typeface="Lucida Sans Unicode"/>
              </a:rPr>
              <a:t>focus</a:t>
            </a:r>
            <a:r>
              <a:rPr sz="2700" spc="-100" dirty="0">
                <a:latin typeface="Lucida Sans Unicode"/>
                <a:cs typeface="Lucida Sans Unicode"/>
              </a:rPr>
              <a:t> </a:t>
            </a:r>
            <a:r>
              <a:rPr sz="2700" spc="30" dirty="0">
                <a:latin typeface="Lucida Sans Unicode"/>
                <a:cs typeface="Lucida Sans Unicode"/>
              </a:rPr>
              <a:t>on </a:t>
            </a:r>
            <a:r>
              <a:rPr sz="2700" spc="75" dirty="0">
                <a:latin typeface="Lucida Sans Unicode"/>
                <a:cs typeface="Lucida Sans Unicode"/>
              </a:rPr>
              <a:t>compassion,</a:t>
            </a:r>
            <a:r>
              <a:rPr sz="2700" spc="-45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innovation,</a:t>
            </a:r>
            <a:r>
              <a:rPr sz="2700" spc="-40" dirty="0">
                <a:latin typeface="Lucida Sans Unicode"/>
                <a:cs typeface="Lucida Sans Unicode"/>
              </a:rPr>
              <a:t> </a:t>
            </a:r>
            <a:r>
              <a:rPr sz="2700" spc="165" dirty="0">
                <a:latin typeface="Lucida Sans Unicode"/>
                <a:cs typeface="Lucida Sans Unicode"/>
              </a:rPr>
              <a:t>and</a:t>
            </a:r>
            <a:r>
              <a:rPr sz="2700" spc="-40" dirty="0">
                <a:latin typeface="Lucida Sans Unicode"/>
                <a:cs typeface="Lucida Sans Unicode"/>
              </a:rPr>
              <a:t> </a:t>
            </a:r>
            <a:r>
              <a:rPr sz="2700" spc="-10" dirty="0">
                <a:latin typeface="Lucida Sans Unicode"/>
                <a:cs typeface="Lucida Sans Unicode"/>
              </a:rPr>
              <a:t>excellence, </a:t>
            </a:r>
            <a:r>
              <a:rPr sz="2700" dirty="0">
                <a:latin typeface="Lucida Sans Unicode"/>
                <a:cs typeface="Lucida Sans Unicode"/>
              </a:rPr>
              <a:t>our</a:t>
            </a:r>
            <a:r>
              <a:rPr sz="2700" spc="-45" dirty="0">
                <a:latin typeface="Lucida Sans Unicode"/>
                <a:cs typeface="Lucida Sans Unicode"/>
              </a:rPr>
              <a:t> </a:t>
            </a:r>
            <a:r>
              <a:rPr sz="2700" spc="170" dirty="0">
                <a:latin typeface="Lucida Sans Unicode"/>
                <a:cs typeface="Lucida Sans Unicode"/>
              </a:rPr>
              <a:t>team</a:t>
            </a:r>
            <a:r>
              <a:rPr sz="2700" spc="-45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of</a:t>
            </a:r>
            <a:r>
              <a:rPr sz="2700" spc="-45" dirty="0">
                <a:latin typeface="Lucida Sans Unicode"/>
                <a:cs typeface="Lucida Sans Unicode"/>
              </a:rPr>
              <a:t> </a:t>
            </a:r>
            <a:r>
              <a:rPr sz="2700" spc="110" dirty="0">
                <a:latin typeface="Lucida Sans Unicode"/>
                <a:cs typeface="Lucida Sans Unicode"/>
              </a:rPr>
              <a:t>healthcare</a:t>
            </a:r>
            <a:r>
              <a:rPr sz="2700" spc="-40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professionals</a:t>
            </a:r>
            <a:r>
              <a:rPr sz="2700" spc="-45" dirty="0">
                <a:latin typeface="Lucida Sans Unicode"/>
                <a:cs typeface="Lucida Sans Unicode"/>
              </a:rPr>
              <a:t> </a:t>
            </a:r>
            <a:r>
              <a:rPr sz="2700" spc="-25" dirty="0">
                <a:latin typeface="Lucida Sans Unicode"/>
                <a:cs typeface="Lucida Sans Unicode"/>
              </a:rPr>
              <a:t>is </a:t>
            </a:r>
            <a:r>
              <a:rPr sz="2700" spc="95" dirty="0">
                <a:latin typeface="Lucida Sans Unicode"/>
                <a:cs typeface="Lucida Sans Unicode"/>
              </a:rPr>
              <a:t>devoted</a:t>
            </a:r>
            <a:r>
              <a:rPr sz="2700" spc="70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to</a:t>
            </a:r>
            <a:r>
              <a:rPr sz="2700" spc="70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providing</a:t>
            </a:r>
            <a:r>
              <a:rPr sz="2700" spc="70" dirty="0">
                <a:latin typeface="Lucida Sans Unicode"/>
                <a:cs typeface="Lucida Sans Unicode"/>
              </a:rPr>
              <a:t> </a:t>
            </a:r>
            <a:r>
              <a:rPr sz="2700" dirty="0">
                <a:latin typeface="Lucida Sans Unicode"/>
                <a:cs typeface="Lucida Sans Unicode"/>
              </a:rPr>
              <a:t>personalized</a:t>
            </a:r>
            <a:r>
              <a:rPr sz="2700" spc="70" dirty="0">
                <a:latin typeface="Lucida Sans Unicode"/>
                <a:cs typeface="Lucida Sans Unicode"/>
              </a:rPr>
              <a:t> </a:t>
            </a:r>
            <a:r>
              <a:rPr sz="2700" spc="140" dirty="0">
                <a:latin typeface="Lucida Sans Unicode"/>
                <a:cs typeface="Lucida Sans Unicode"/>
              </a:rPr>
              <a:t>and </a:t>
            </a:r>
            <a:r>
              <a:rPr sz="2700" spc="90" dirty="0">
                <a:latin typeface="Lucida Sans Unicode"/>
                <a:cs typeface="Lucida Sans Unicode"/>
              </a:rPr>
              <a:t>comprehensive</a:t>
            </a:r>
            <a:r>
              <a:rPr sz="2700" spc="-114" dirty="0">
                <a:latin typeface="Lucida Sans Unicode"/>
                <a:cs typeface="Lucida Sans Unicode"/>
              </a:rPr>
              <a:t> </a:t>
            </a:r>
            <a:r>
              <a:rPr sz="2700" spc="125" dirty="0">
                <a:latin typeface="Lucida Sans Unicode"/>
                <a:cs typeface="Lucida Sans Unicode"/>
              </a:rPr>
              <a:t>medical</a:t>
            </a:r>
            <a:r>
              <a:rPr sz="2700" spc="-114" dirty="0">
                <a:latin typeface="Lucida Sans Unicode"/>
                <a:cs typeface="Lucida Sans Unicode"/>
              </a:rPr>
              <a:t> </a:t>
            </a:r>
            <a:r>
              <a:rPr sz="2700" spc="65" dirty="0">
                <a:latin typeface="Lucida Sans Unicode"/>
                <a:cs typeface="Lucida Sans Unicode"/>
              </a:rPr>
              <a:t>care.</a:t>
            </a:r>
            <a:endParaRPr sz="27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417849" y="9399554"/>
            <a:ext cx="481838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175" dirty="0">
                <a:latin typeface="Lucida Sans Unicode"/>
                <a:cs typeface="Lucida Sans Unicode"/>
              </a:rPr>
              <a:t>Jhaishna</a:t>
            </a:r>
            <a:r>
              <a:rPr sz="2500" spc="-135" dirty="0">
                <a:latin typeface="Lucida Sans Unicode"/>
                <a:cs typeface="Lucida Sans Unicode"/>
              </a:rPr>
              <a:t> </a:t>
            </a:r>
            <a:r>
              <a:rPr sz="2500" spc="45" dirty="0">
                <a:latin typeface="Lucida Sans Unicode"/>
                <a:cs typeface="Lucida Sans Unicode"/>
              </a:rPr>
              <a:t>Technologies</a:t>
            </a:r>
            <a:r>
              <a:rPr sz="2500" spc="-130" dirty="0">
                <a:latin typeface="Lucida Sans Unicode"/>
                <a:cs typeface="Lucida Sans Unicode"/>
              </a:rPr>
              <a:t> </a:t>
            </a:r>
            <a:r>
              <a:rPr sz="2500" spc="70" dirty="0">
                <a:latin typeface="Lucida Sans Unicode"/>
                <a:cs typeface="Lucida Sans Unicode"/>
              </a:rPr>
              <a:t>pvt</a:t>
            </a:r>
            <a:r>
              <a:rPr sz="2500" spc="-135" dirty="0">
                <a:latin typeface="Lucida Sans Unicode"/>
                <a:cs typeface="Lucida Sans Unicode"/>
              </a:rPr>
              <a:t> </a:t>
            </a:r>
            <a:r>
              <a:rPr sz="2500" spc="-25" dirty="0">
                <a:latin typeface="Lucida Sans Unicode"/>
                <a:cs typeface="Lucida Sans Unicode"/>
              </a:rPr>
              <a:t>ltd</a:t>
            </a:r>
            <a:endParaRPr sz="25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6155" y="6989909"/>
            <a:ext cx="380999" cy="14763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359561" y="2316402"/>
            <a:ext cx="380999" cy="147637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675634" y="3017863"/>
            <a:ext cx="6537959" cy="5062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65" dirty="0">
                <a:latin typeface="Lucida Sans Unicode"/>
                <a:cs typeface="Lucida Sans Unicode"/>
              </a:rPr>
              <a:t>Overview</a:t>
            </a:r>
            <a:r>
              <a:rPr sz="2500" spc="-145" dirty="0">
                <a:latin typeface="Lucida Sans Unicode"/>
                <a:cs typeface="Lucida Sans Unicode"/>
              </a:rPr>
              <a:t> </a:t>
            </a:r>
            <a:r>
              <a:rPr sz="2500" spc="-10" dirty="0">
                <a:latin typeface="Lucida Sans Unicode"/>
                <a:cs typeface="Lucida Sans Unicode"/>
              </a:rPr>
              <a:t>of</a:t>
            </a:r>
            <a:r>
              <a:rPr sz="2500" spc="-145" dirty="0">
                <a:latin typeface="Lucida Sans Unicode"/>
                <a:cs typeface="Lucida Sans Unicode"/>
              </a:rPr>
              <a:t> </a:t>
            </a:r>
            <a:r>
              <a:rPr sz="2500" spc="145" dirty="0">
                <a:latin typeface="Lucida Sans Unicode"/>
                <a:cs typeface="Lucida Sans Unicode"/>
              </a:rPr>
              <a:t>Care</a:t>
            </a:r>
            <a:r>
              <a:rPr sz="2500" spc="-145" dirty="0">
                <a:latin typeface="Lucida Sans Unicode"/>
                <a:cs typeface="Lucida Sans Unicode"/>
              </a:rPr>
              <a:t> </a:t>
            </a:r>
            <a:r>
              <a:rPr sz="2500" spc="-10" dirty="0">
                <a:latin typeface="Lucida Sans Unicode"/>
                <a:cs typeface="Lucida Sans Unicode"/>
              </a:rPr>
              <a:t>Plus:</a:t>
            </a:r>
            <a:endParaRPr sz="2500">
              <a:latin typeface="Lucida Sans Unicode"/>
              <a:cs typeface="Lucida Sans Unicode"/>
            </a:endParaRPr>
          </a:p>
          <a:p>
            <a:pPr marL="12700" marR="5080">
              <a:lnSpc>
                <a:spcPct val="167700"/>
              </a:lnSpc>
              <a:spcBef>
                <a:spcPts val="280"/>
              </a:spcBef>
            </a:pPr>
            <a:r>
              <a:rPr sz="2050" spc="-20" dirty="0">
                <a:latin typeface="Lucida Sans Unicode"/>
                <a:cs typeface="Lucida Sans Unicode"/>
              </a:rPr>
              <a:t>Care</a:t>
            </a:r>
            <a:r>
              <a:rPr sz="2050" spc="-100" dirty="0">
                <a:latin typeface="Lucida Sans Unicode"/>
                <a:cs typeface="Lucida Sans Unicode"/>
              </a:rPr>
              <a:t> </a:t>
            </a:r>
            <a:r>
              <a:rPr sz="2050" spc="-10" dirty="0">
                <a:latin typeface="Lucida Sans Unicode"/>
                <a:cs typeface="Lucida Sans Unicode"/>
              </a:rPr>
              <a:t>Plus</a:t>
            </a:r>
            <a:r>
              <a:rPr sz="2050" spc="-95" dirty="0">
                <a:latin typeface="Lucida Sans Unicode"/>
                <a:cs typeface="Lucida Sans Unicode"/>
              </a:rPr>
              <a:t> </a:t>
            </a:r>
            <a:r>
              <a:rPr sz="2050" spc="-70" dirty="0">
                <a:latin typeface="Lucida Sans Unicode"/>
                <a:cs typeface="Lucida Sans Unicode"/>
              </a:rPr>
              <a:t>is</a:t>
            </a:r>
            <a:r>
              <a:rPr sz="2050" spc="-100" dirty="0">
                <a:latin typeface="Lucida Sans Unicode"/>
                <a:cs typeface="Lucida Sans Unicode"/>
              </a:rPr>
              <a:t> </a:t>
            </a:r>
            <a:r>
              <a:rPr sz="2050" dirty="0">
                <a:latin typeface="Lucida Sans Unicode"/>
                <a:cs typeface="Lucida Sans Unicode"/>
              </a:rPr>
              <a:t>an</a:t>
            </a:r>
            <a:r>
              <a:rPr sz="2050" spc="-95" dirty="0">
                <a:latin typeface="Lucida Sans Unicode"/>
                <a:cs typeface="Lucida Sans Unicode"/>
              </a:rPr>
              <a:t> </a:t>
            </a:r>
            <a:r>
              <a:rPr sz="2050" spc="-30" dirty="0">
                <a:latin typeface="Lucida Sans Unicode"/>
                <a:cs typeface="Lucida Sans Unicode"/>
              </a:rPr>
              <a:t>integrated</a:t>
            </a:r>
            <a:r>
              <a:rPr sz="2050" spc="-100" dirty="0">
                <a:latin typeface="Lucida Sans Unicode"/>
                <a:cs typeface="Lucida Sans Unicode"/>
              </a:rPr>
              <a:t> </a:t>
            </a:r>
            <a:r>
              <a:rPr sz="2050" dirty="0">
                <a:latin typeface="Lucida Sans Unicode"/>
                <a:cs typeface="Lucida Sans Unicode"/>
              </a:rPr>
              <a:t>ERP</a:t>
            </a:r>
            <a:r>
              <a:rPr sz="2050" spc="-95" dirty="0">
                <a:latin typeface="Lucida Sans Unicode"/>
                <a:cs typeface="Lucida Sans Unicode"/>
              </a:rPr>
              <a:t> </a:t>
            </a:r>
            <a:r>
              <a:rPr sz="2050" spc="-20" dirty="0">
                <a:latin typeface="Lucida Sans Unicode"/>
                <a:cs typeface="Lucida Sans Unicode"/>
              </a:rPr>
              <a:t>(Enterprise</a:t>
            </a:r>
            <a:r>
              <a:rPr sz="2050" spc="-100" dirty="0">
                <a:latin typeface="Lucida Sans Unicode"/>
                <a:cs typeface="Lucida Sans Unicode"/>
              </a:rPr>
              <a:t> </a:t>
            </a:r>
            <a:r>
              <a:rPr sz="2050" spc="-10" dirty="0">
                <a:latin typeface="Lucida Sans Unicode"/>
                <a:cs typeface="Lucida Sans Unicode"/>
              </a:rPr>
              <a:t>resource </a:t>
            </a:r>
            <a:r>
              <a:rPr sz="2050" spc="-50" dirty="0">
                <a:latin typeface="Lucida Sans Unicode"/>
                <a:cs typeface="Lucida Sans Unicode"/>
              </a:rPr>
              <a:t>planning)</a:t>
            </a:r>
            <a:r>
              <a:rPr sz="2050" spc="-110" dirty="0">
                <a:latin typeface="Lucida Sans Unicode"/>
                <a:cs typeface="Lucida Sans Unicode"/>
              </a:rPr>
              <a:t> </a:t>
            </a:r>
            <a:r>
              <a:rPr sz="2050" spc="-30" dirty="0">
                <a:latin typeface="Lucida Sans Unicode"/>
                <a:cs typeface="Lucida Sans Unicode"/>
              </a:rPr>
              <a:t>system</a:t>
            </a:r>
            <a:r>
              <a:rPr sz="2050" spc="-110" dirty="0">
                <a:latin typeface="Lucida Sans Unicode"/>
                <a:cs typeface="Lucida Sans Unicode"/>
              </a:rPr>
              <a:t> </a:t>
            </a:r>
            <a:r>
              <a:rPr sz="2050" spc="-45" dirty="0">
                <a:latin typeface="Lucida Sans Unicode"/>
                <a:cs typeface="Lucida Sans Unicode"/>
              </a:rPr>
              <a:t>designed</a:t>
            </a:r>
            <a:r>
              <a:rPr sz="2050" spc="-110" dirty="0">
                <a:latin typeface="Lucida Sans Unicode"/>
                <a:cs typeface="Lucida Sans Unicode"/>
              </a:rPr>
              <a:t> </a:t>
            </a:r>
            <a:r>
              <a:rPr sz="2050" spc="-20" dirty="0">
                <a:latin typeface="Lucida Sans Unicode"/>
                <a:cs typeface="Lucida Sans Unicode"/>
              </a:rPr>
              <a:t>for</a:t>
            </a:r>
            <a:r>
              <a:rPr sz="2050" spc="-105" dirty="0">
                <a:latin typeface="Lucida Sans Unicode"/>
                <a:cs typeface="Lucida Sans Unicode"/>
              </a:rPr>
              <a:t> </a:t>
            </a:r>
            <a:r>
              <a:rPr sz="2050" spc="-40" dirty="0">
                <a:latin typeface="Lucida Sans Unicode"/>
                <a:cs typeface="Lucida Sans Unicode"/>
              </a:rPr>
              <a:t>hospital</a:t>
            </a:r>
            <a:r>
              <a:rPr sz="2050" spc="-110" dirty="0">
                <a:latin typeface="Lucida Sans Unicode"/>
                <a:cs typeface="Lucida Sans Unicode"/>
              </a:rPr>
              <a:t> </a:t>
            </a:r>
            <a:r>
              <a:rPr sz="2050" spc="-10" dirty="0">
                <a:latin typeface="Lucida Sans Unicode"/>
                <a:cs typeface="Lucida Sans Unicode"/>
              </a:rPr>
              <a:t>management</a:t>
            </a:r>
            <a:r>
              <a:rPr sz="2050" spc="-10" dirty="0">
                <a:solidFill>
                  <a:srgbClr val="737373"/>
                </a:solidFill>
                <a:latin typeface="Lucida Sans Unicode"/>
                <a:cs typeface="Lucida Sans Unicode"/>
              </a:rPr>
              <a:t>.</a:t>
            </a:r>
            <a:endParaRPr sz="205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755"/>
              </a:spcBef>
            </a:pPr>
            <a:endParaRPr sz="20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sz="2500" spc="70" dirty="0">
                <a:latin typeface="Lucida Sans Unicode"/>
                <a:cs typeface="Lucida Sans Unicode"/>
              </a:rPr>
              <a:t>Key</a:t>
            </a:r>
            <a:r>
              <a:rPr sz="2500" spc="-135" dirty="0">
                <a:latin typeface="Lucida Sans Unicode"/>
                <a:cs typeface="Lucida Sans Unicode"/>
              </a:rPr>
              <a:t> </a:t>
            </a:r>
            <a:r>
              <a:rPr sz="2500" spc="-10" dirty="0">
                <a:latin typeface="Lucida Sans Unicode"/>
                <a:cs typeface="Lucida Sans Unicode"/>
              </a:rPr>
              <a:t>features:</a:t>
            </a:r>
            <a:endParaRPr sz="2500">
              <a:latin typeface="Lucida Sans Unicode"/>
              <a:cs typeface="Lucida Sans Unicode"/>
            </a:endParaRPr>
          </a:p>
          <a:p>
            <a:pPr marL="222885" indent="-217170">
              <a:lnSpc>
                <a:spcPct val="100000"/>
              </a:lnSpc>
              <a:spcBef>
                <a:spcPts val="1925"/>
              </a:spcBef>
              <a:buSzPct val="85000"/>
              <a:buAutoNum type="arabicPeriod"/>
              <a:tabLst>
                <a:tab pos="222885" algn="l"/>
              </a:tabLst>
            </a:pPr>
            <a:r>
              <a:rPr sz="2000" spc="-20" dirty="0">
                <a:latin typeface="Lucida Sans Unicode"/>
                <a:cs typeface="Lucida Sans Unicode"/>
              </a:rPr>
              <a:t>Modular</a:t>
            </a:r>
            <a:r>
              <a:rPr sz="2000" spc="-90" dirty="0">
                <a:latin typeface="Lucida Sans Unicode"/>
                <a:cs typeface="Lucida Sans Unicode"/>
              </a:rPr>
              <a:t> </a:t>
            </a:r>
            <a:r>
              <a:rPr sz="2000" spc="-10" dirty="0">
                <a:latin typeface="Lucida Sans Unicode"/>
                <a:cs typeface="Lucida Sans Unicode"/>
              </a:rPr>
              <a:t>design</a:t>
            </a:r>
            <a:endParaRPr sz="2000">
              <a:latin typeface="Lucida Sans Unicode"/>
              <a:cs typeface="Lucida Sans Unicode"/>
            </a:endParaRPr>
          </a:p>
          <a:p>
            <a:pPr marL="12700" marR="3274695" indent="-6985">
              <a:lnSpc>
                <a:spcPct val="165600"/>
              </a:lnSpc>
              <a:buSzPct val="85000"/>
              <a:buAutoNum type="arabicPeriod"/>
              <a:tabLst>
                <a:tab pos="222885" algn="l"/>
              </a:tabLst>
            </a:pPr>
            <a:r>
              <a:rPr sz="2000" spc="-155" dirty="0">
                <a:latin typeface="Lucida Sans Unicode"/>
                <a:cs typeface="Lucida Sans Unicode"/>
              </a:rPr>
              <a:t>	Chat-</a:t>
            </a:r>
            <a:r>
              <a:rPr sz="2000" spc="-45" dirty="0">
                <a:latin typeface="Lucida Sans Unicode"/>
                <a:cs typeface="Lucida Sans Unicode"/>
              </a:rPr>
              <a:t>bot</a:t>
            </a:r>
            <a:r>
              <a:rPr sz="2000" spc="-55" dirty="0">
                <a:latin typeface="Lucida Sans Unicode"/>
                <a:cs typeface="Lucida Sans Unicode"/>
              </a:rPr>
              <a:t> </a:t>
            </a:r>
            <a:r>
              <a:rPr sz="2000" spc="-10" dirty="0">
                <a:latin typeface="Lucida Sans Unicode"/>
                <a:cs typeface="Lucida Sans Unicode"/>
              </a:rPr>
              <a:t>Assistance </a:t>
            </a:r>
            <a:r>
              <a:rPr sz="2000" spc="-55" dirty="0">
                <a:latin typeface="Lucida Sans Unicode"/>
                <a:cs typeface="Lucida Sans Unicode"/>
              </a:rPr>
              <a:t>3.Comprehensive</a:t>
            </a:r>
            <a:r>
              <a:rPr sz="2000" spc="-60" dirty="0">
                <a:latin typeface="Lucida Sans Unicode"/>
                <a:cs typeface="Lucida Sans Unicode"/>
              </a:rPr>
              <a:t> </a:t>
            </a:r>
            <a:r>
              <a:rPr sz="2000" spc="-30" dirty="0">
                <a:latin typeface="Lucida Sans Unicode"/>
                <a:cs typeface="Lucida Sans Unicode"/>
              </a:rPr>
              <a:t>reporting</a:t>
            </a:r>
            <a:endParaRPr sz="2000">
              <a:latin typeface="Lucida Sans Unicode"/>
              <a:cs typeface="Lucida Sans Unicode"/>
            </a:endParaRPr>
          </a:p>
          <a:p>
            <a:pPr marL="12700" marR="4070985">
              <a:lnSpc>
                <a:spcPct val="165600"/>
              </a:lnSpc>
            </a:pPr>
            <a:r>
              <a:rPr sz="2000" spc="-60" dirty="0">
                <a:latin typeface="Lucida Sans Unicode"/>
                <a:cs typeface="Lucida Sans Unicode"/>
              </a:rPr>
              <a:t>4.Invoice</a:t>
            </a:r>
            <a:r>
              <a:rPr sz="2000" spc="-100" dirty="0">
                <a:latin typeface="Lucida Sans Unicode"/>
                <a:cs typeface="Lucida Sans Unicode"/>
              </a:rPr>
              <a:t> </a:t>
            </a:r>
            <a:r>
              <a:rPr sz="2000" spc="-10" dirty="0">
                <a:latin typeface="Lucida Sans Unicode"/>
                <a:cs typeface="Lucida Sans Unicode"/>
              </a:rPr>
              <a:t>Generation </a:t>
            </a:r>
            <a:r>
              <a:rPr sz="2000" spc="-60" dirty="0">
                <a:latin typeface="Lucida Sans Unicode"/>
                <a:cs typeface="Lucida Sans Unicode"/>
              </a:rPr>
              <a:t>5.Emergency</a:t>
            </a:r>
            <a:r>
              <a:rPr sz="2000" spc="-55" dirty="0">
                <a:latin typeface="Lucida Sans Unicode"/>
                <a:cs typeface="Lucida Sans Unicode"/>
              </a:rPr>
              <a:t> </a:t>
            </a:r>
            <a:r>
              <a:rPr sz="2000" spc="-20" dirty="0">
                <a:latin typeface="Lucida Sans Unicode"/>
                <a:cs typeface="Lucida Sans Unicode"/>
              </a:rPr>
              <a:t>Care</a:t>
            </a:r>
            <a:endParaRPr sz="2000">
              <a:latin typeface="Lucida Sans Unicode"/>
              <a:cs typeface="Lucida Sans Unicode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52491" y="1865063"/>
            <a:ext cx="7700201" cy="6601256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368092" y="9501303"/>
            <a:ext cx="562962" cy="736147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86949" y="400275"/>
            <a:ext cx="1352549" cy="1352549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675634" y="1795397"/>
            <a:ext cx="4091304" cy="9423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000" b="1" spc="390" dirty="0">
                <a:solidFill>
                  <a:srgbClr val="1F64B6"/>
                </a:solidFill>
                <a:latin typeface="Trebuchet MS"/>
                <a:cs typeface="Trebuchet MS"/>
              </a:rPr>
              <a:t>CARE</a:t>
            </a:r>
            <a:r>
              <a:rPr sz="6000" b="1" spc="-535" dirty="0">
                <a:solidFill>
                  <a:srgbClr val="1F64B6"/>
                </a:solidFill>
                <a:latin typeface="Trebuchet MS"/>
                <a:cs typeface="Trebuchet MS"/>
              </a:rPr>
              <a:t> </a:t>
            </a:r>
            <a:r>
              <a:rPr sz="6000" b="1" spc="105" dirty="0">
                <a:solidFill>
                  <a:srgbClr val="1F64B6"/>
                </a:solidFill>
                <a:latin typeface="Trebuchet MS"/>
                <a:cs typeface="Trebuchet MS"/>
              </a:rPr>
              <a:t>PLUS</a:t>
            </a:r>
            <a:endParaRPr sz="60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903165" y="9461145"/>
            <a:ext cx="481838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175" dirty="0">
                <a:latin typeface="Lucida Sans Unicode"/>
                <a:cs typeface="Lucida Sans Unicode"/>
              </a:rPr>
              <a:t>Jhaishna</a:t>
            </a:r>
            <a:r>
              <a:rPr sz="2500" spc="-135" dirty="0">
                <a:latin typeface="Lucida Sans Unicode"/>
                <a:cs typeface="Lucida Sans Unicode"/>
              </a:rPr>
              <a:t> </a:t>
            </a:r>
            <a:r>
              <a:rPr sz="2500" spc="45" dirty="0">
                <a:latin typeface="Lucida Sans Unicode"/>
                <a:cs typeface="Lucida Sans Unicode"/>
              </a:rPr>
              <a:t>Technologies</a:t>
            </a:r>
            <a:r>
              <a:rPr sz="2500" spc="-130" dirty="0">
                <a:latin typeface="Lucida Sans Unicode"/>
                <a:cs typeface="Lucida Sans Unicode"/>
              </a:rPr>
              <a:t> </a:t>
            </a:r>
            <a:r>
              <a:rPr sz="2500" spc="70" dirty="0">
                <a:latin typeface="Lucida Sans Unicode"/>
                <a:cs typeface="Lucida Sans Unicode"/>
              </a:rPr>
              <a:t>pvt</a:t>
            </a:r>
            <a:r>
              <a:rPr sz="2500" spc="-135" dirty="0">
                <a:latin typeface="Lucida Sans Unicode"/>
                <a:cs typeface="Lucida Sans Unicode"/>
              </a:rPr>
              <a:t> </a:t>
            </a:r>
            <a:r>
              <a:rPr sz="2500" spc="-25" dirty="0">
                <a:latin typeface="Lucida Sans Unicode"/>
                <a:cs typeface="Lucida Sans Unicode"/>
              </a:rPr>
              <a:t>ltd</a:t>
            </a:r>
            <a:endParaRPr sz="25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17667" y="3141677"/>
            <a:ext cx="7570332" cy="7145321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6155" y="8341697"/>
            <a:ext cx="380999" cy="14763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165784" y="2243263"/>
            <a:ext cx="380999" cy="14763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55168" y="186505"/>
            <a:ext cx="863811" cy="1094703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500745" y="1033174"/>
            <a:ext cx="3644265" cy="7708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4850" b="1" u="heavy" spc="245" dirty="0">
                <a:solidFill>
                  <a:srgbClr val="1F64B6"/>
                </a:solidFill>
                <a:uFill>
                  <a:solidFill>
                    <a:srgbClr val="1F64B6"/>
                  </a:solidFill>
                </a:uFill>
                <a:latin typeface="Trebuchet MS"/>
                <a:cs typeface="Trebuchet MS"/>
              </a:rPr>
              <a:t>OUR</a:t>
            </a:r>
            <a:r>
              <a:rPr sz="4850" b="1" u="heavy" spc="-430" dirty="0">
                <a:solidFill>
                  <a:srgbClr val="1F64B6"/>
                </a:solidFill>
                <a:uFill>
                  <a:solidFill>
                    <a:srgbClr val="1F64B6"/>
                  </a:solidFill>
                </a:uFill>
                <a:latin typeface="Trebuchet MS"/>
                <a:cs typeface="Trebuchet MS"/>
              </a:rPr>
              <a:t> </a:t>
            </a:r>
            <a:r>
              <a:rPr sz="4850" b="1" u="heavy" spc="325" dirty="0">
                <a:solidFill>
                  <a:srgbClr val="1F64B6"/>
                </a:solidFill>
                <a:uFill>
                  <a:solidFill>
                    <a:srgbClr val="1F64B6"/>
                  </a:solidFill>
                </a:uFill>
                <a:latin typeface="Trebuchet MS"/>
                <a:cs typeface="Trebuchet MS"/>
              </a:rPr>
              <a:t>VISION</a:t>
            </a:r>
            <a:endParaRPr sz="485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00745" y="2227657"/>
            <a:ext cx="6111875" cy="56838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700" dirty="0">
                <a:latin typeface="Lucida Sans Unicode"/>
                <a:cs typeface="Lucida Sans Unicode"/>
              </a:rPr>
              <a:t>Our</a:t>
            </a:r>
            <a:r>
              <a:rPr sz="2700" spc="-150" dirty="0">
                <a:latin typeface="Lucida Sans Unicode"/>
                <a:cs typeface="Lucida Sans Unicode"/>
              </a:rPr>
              <a:t> </a:t>
            </a:r>
            <a:r>
              <a:rPr sz="2700" spc="-75" dirty="0">
                <a:latin typeface="Lucida Sans Unicode"/>
                <a:cs typeface="Lucida Sans Unicode"/>
              </a:rPr>
              <a:t>vision</a:t>
            </a:r>
            <a:r>
              <a:rPr sz="2700" spc="-150" dirty="0">
                <a:latin typeface="Lucida Sans Unicode"/>
                <a:cs typeface="Lucida Sans Unicode"/>
              </a:rPr>
              <a:t> </a:t>
            </a:r>
            <a:r>
              <a:rPr sz="2700" spc="-105" dirty="0">
                <a:latin typeface="Lucida Sans Unicode"/>
                <a:cs typeface="Lucida Sans Unicode"/>
              </a:rPr>
              <a:t>is</a:t>
            </a:r>
            <a:r>
              <a:rPr sz="2700" spc="-150" dirty="0">
                <a:latin typeface="Lucida Sans Unicode"/>
                <a:cs typeface="Lucida Sans Unicode"/>
              </a:rPr>
              <a:t> </a:t>
            </a:r>
            <a:r>
              <a:rPr sz="2700" spc="-35" dirty="0">
                <a:latin typeface="Lucida Sans Unicode"/>
                <a:cs typeface="Lucida Sans Unicode"/>
              </a:rPr>
              <a:t>to</a:t>
            </a:r>
            <a:r>
              <a:rPr sz="2700" spc="-145" dirty="0">
                <a:latin typeface="Lucida Sans Unicode"/>
                <a:cs typeface="Lucida Sans Unicode"/>
              </a:rPr>
              <a:t> </a:t>
            </a:r>
            <a:r>
              <a:rPr sz="2700" spc="-40" dirty="0">
                <a:latin typeface="Lucida Sans Unicode"/>
                <a:cs typeface="Lucida Sans Unicode"/>
              </a:rPr>
              <a:t>streamline</a:t>
            </a:r>
            <a:r>
              <a:rPr sz="2700" spc="-150" dirty="0">
                <a:latin typeface="Lucida Sans Unicode"/>
                <a:cs typeface="Lucida Sans Unicode"/>
              </a:rPr>
              <a:t> </a:t>
            </a:r>
            <a:r>
              <a:rPr sz="2700" spc="-10" dirty="0">
                <a:latin typeface="Lucida Sans Unicode"/>
                <a:cs typeface="Lucida Sans Unicode"/>
              </a:rPr>
              <a:t>Hospital</a:t>
            </a:r>
            <a:endParaRPr sz="2700">
              <a:latin typeface="Lucida Sans Unicode"/>
              <a:cs typeface="Lucida Sans Unicode"/>
            </a:endParaRPr>
          </a:p>
          <a:p>
            <a:pPr marL="12700" marR="5080">
              <a:lnSpc>
                <a:spcPts val="5400"/>
              </a:lnSpc>
              <a:spcBef>
                <a:spcPts val="540"/>
              </a:spcBef>
            </a:pPr>
            <a:r>
              <a:rPr sz="2700" spc="-50" dirty="0">
                <a:latin typeface="Lucida Sans Unicode"/>
                <a:cs typeface="Lucida Sans Unicode"/>
              </a:rPr>
              <a:t>operations,</a:t>
            </a:r>
            <a:r>
              <a:rPr sz="2700" spc="-150" dirty="0">
                <a:latin typeface="Lucida Sans Unicode"/>
                <a:cs typeface="Lucida Sans Unicode"/>
              </a:rPr>
              <a:t> </a:t>
            </a:r>
            <a:r>
              <a:rPr sz="2700" spc="-20" dirty="0">
                <a:latin typeface="Lucida Sans Unicode"/>
                <a:cs typeface="Lucida Sans Unicode"/>
              </a:rPr>
              <a:t>enhance</a:t>
            </a:r>
            <a:r>
              <a:rPr sz="2700" spc="-150" dirty="0">
                <a:latin typeface="Lucida Sans Unicode"/>
                <a:cs typeface="Lucida Sans Unicode"/>
              </a:rPr>
              <a:t> </a:t>
            </a:r>
            <a:r>
              <a:rPr sz="2700" spc="-35" dirty="0">
                <a:latin typeface="Lucida Sans Unicode"/>
                <a:cs typeface="Lucida Sans Unicode"/>
              </a:rPr>
              <a:t>patient</a:t>
            </a:r>
            <a:r>
              <a:rPr sz="2700" spc="-145" dirty="0">
                <a:latin typeface="Lucida Sans Unicode"/>
                <a:cs typeface="Lucida Sans Unicode"/>
              </a:rPr>
              <a:t> </a:t>
            </a:r>
            <a:r>
              <a:rPr sz="2700" spc="-55" dirty="0">
                <a:latin typeface="Lucida Sans Unicode"/>
                <a:cs typeface="Lucida Sans Unicode"/>
              </a:rPr>
              <a:t>care,</a:t>
            </a:r>
            <a:r>
              <a:rPr sz="2700" spc="-150" dirty="0">
                <a:latin typeface="Lucida Sans Unicode"/>
                <a:cs typeface="Lucida Sans Unicode"/>
              </a:rPr>
              <a:t> </a:t>
            </a:r>
            <a:r>
              <a:rPr sz="2700" spc="-25" dirty="0">
                <a:latin typeface="Lucida Sans Unicode"/>
                <a:cs typeface="Lucida Sans Unicode"/>
              </a:rPr>
              <a:t>and </a:t>
            </a:r>
            <a:r>
              <a:rPr sz="2700" spc="-40" dirty="0">
                <a:latin typeface="Lucida Sans Unicode"/>
                <a:cs typeface="Lucida Sans Unicode"/>
              </a:rPr>
              <a:t>improve</a:t>
            </a:r>
            <a:r>
              <a:rPr sz="2700" spc="-125" dirty="0">
                <a:latin typeface="Lucida Sans Unicode"/>
                <a:cs typeface="Lucida Sans Unicode"/>
              </a:rPr>
              <a:t> </a:t>
            </a:r>
            <a:r>
              <a:rPr sz="2700" spc="-50" dirty="0">
                <a:latin typeface="Lucida Sans Unicode"/>
                <a:cs typeface="Lucida Sans Unicode"/>
              </a:rPr>
              <a:t>administrative</a:t>
            </a:r>
            <a:r>
              <a:rPr sz="2700" spc="-125" dirty="0">
                <a:latin typeface="Lucida Sans Unicode"/>
                <a:cs typeface="Lucida Sans Unicode"/>
              </a:rPr>
              <a:t> </a:t>
            </a:r>
            <a:r>
              <a:rPr sz="2700" spc="-10" dirty="0">
                <a:latin typeface="Lucida Sans Unicode"/>
                <a:cs typeface="Lucida Sans Unicode"/>
              </a:rPr>
              <a:t>efficiency.</a:t>
            </a:r>
            <a:endParaRPr sz="27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790"/>
              </a:spcBef>
            </a:pPr>
            <a:endParaRPr sz="2700">
              <a:latin typeface="Lucida Sans Unicode"/>
              <a:cs typeface="Lucida Sans Unicode"/>
            </a:endParaRPr>
          </a:p>
          <a:p>
            <a:pPr marL="204470">
              <a:lnSpc>
                <a:spcPct val="100000"/>
              </a:lnSpc>
            </a:pPr>
            <a:r>
              <a:rPr sz="4800" b="1" u="heavy" spc="220" dirty="0">
                <a:solidFill>
                  <a:srgbClr val="1F64B6"/>
                </a:solidFill>
                <a:uFill>
                  <a:solidFill>
                    <a:srgbClr val="1F64B6"/>
                  </a:solidFill>
                </a:uFill>
                <a:latin typeface="Trebuchet MS"/>
                <a:cs typeface="Trebuchet MS"/>
              </a:rPr>
              <a:t>OUR</a:t>
            </a:r>
            <a:r>
              <a:rPr sz="4800" b="1" u="heavy" spc="-430" dirty="0">
                <a:solidFill>
                  <a:srgbClr val="1F64B6"/>
                </a:solidFill>
                <a:uFill>
                  <a:solidFill>
                    <a:srgbClr val="1F64B6"/>
                  </a:solidFill>
                </a:uFill>
                <a:latin typeface="Trebuchet MS"/>
                <a:cs typeface="Trebuchet MS"/>
              </a:rPr>
              <a:t> </a:t>
            </a:r>
            <a:r>
              <a:rPr sz="4800" b="1" u="heavy" spc="370" dirty="0">
                <a:solidFill>
                  <a:srgbClr val="1F64B6"/>
                </a:solidFill>
                <a:uFill>
                  <a:solidFill>
                    <a:srgbClr val="1F64B6"/>
                  </a:solidFill>
                </a:uFill>
                <a:latin typeface="Trebuchet MS"/>
                <a:cs typeface="Trebuchet MS"/>
              </a:rPr>
              <a:t>MISSION</a:t>
            </a:r>
            <a:endParaRPr sz="4800">
              <a:latin typeface="Trebuchet MS"/>
              <a:cs typeface="Trebuchet MS"/>
            </a:endParaRPr>
          </a:p>
          <a:p>
            <a:pPr marL="204470">
              <a:lnSpc>
                <a:spcPct val="100000"/>
              </a:lnSpc>
              <a:spcBef>
                <a:spcPts val="1235"/>
              </a:spcBef>
            </a:pPr>
            <a:r>
              <a:rPr sz="2900" dirty="0">
                <a:latin typeface="Lucida Sans Unicode"/>
                <a:cs typeface="Lucida Sans Unicode"/>
              </a:rPr>
              <a:t>Our</a:t>
            </a:r>
            <a:r>
              <a:rPr sz="2900" spc="-170" dirty="0">
                <a:latin typeface="Lucida Sans Unicode"/>
                <a:cs typeface="Lucida Sans Unicode"/>
              </a:rPr>
              <a:t> </a:t>
            </a:r>
            <a:r>
              <a:rPr sz="2900" spc="-70" dirty="0">
                <a:latin typeface="Lucida Sans Unicode"/>
                <a:cs typeface="Lucida Sans Unicode"/>
              </a:rPr>
              <a:t>Mission</a:t>
            </a:r>
            <a:r>
              <a:rPr sz="2900" spc="-165" dirty="0">
                <a:latin typeface="Lucida Sans Unicode"/>
                <a:cs typeface="Lucida Sans Unicode"/>
              </a:rPr>
              <a:t> </a:t>
            </a:r>
            <a:r>
              <a:rPr sz="2900" spc="-114" dirty="0">
                <a:latin typeface="Lucida Sans Unicode"/>
                <a:cs typeface="Lucida Sans Unicode"/>
              </a:rPr>
              <a:t>is</a:t>
            </a:r>
            <a:r>
              <a:rPr sz="2900" spc="-165" dirty="0">
                <a:latin typeface="Lucida Sans Unicode"/>
                <a:cs typeface="Lucida Sans Unicode"/>
              </a:rPr>
              <a:t> </a:t>
            </a:r>
            <a:r>
              <a:rPr sz="2900" spc="-50" dirty="0">
                <a:latin typeface="Lucida Sans Unicode"/>
                <a:cs typeface="Lucida Sans Unicode"/>
              </a:rPr>
              <a:t>to</a:t>
            </a:r>
            <a:r>
              <a:rPr sz="2900" spc="-165" dirty="0">
                <a:latin typeface="Lucida Sans Unicode"/>
                <a:cs typeface="Lucida Sans Unicode"/>
              </a:rPr>
              <a:t> </a:t>
            </a:r>
            <a:r>
              <a:rPr sz="2900" spc="-120" dirty="0">
                <a:latin typeface="Lucida Sans Unicode"/>
                <a:cs typeface="Lucida Sans Unicode"/>
              </a:rPr>
              <a:t>Digitalize</a:t>
            </a:r>
            <a:r>
              <a:rPr sz="2900" spc="-165" dirty="0">
                <a:latin typeface="Lucida Sans Unicode"/>
                <a:cs typeface="Lucida Sans Unicode"/>
              </a:rPr>
              <a:t> </a:t>
            </a:r>
            <a:r>
              <a:rPr sz="2900" spc="-25" dirty="0">
                <a:latin typeface="Lucida Sans Unicode"/>
                <a:cs typeface="Lucida Sans Unicode"/>
              </a:rPr>
              <a:t>the</a:t>
            </a:r>
            <a:endParaRPr sz="2900">
              <a:latin typeface="Lucida Sans Unicode"/>
              <a:cs typeface="Lucida Sans Unicode"/>
            </a:endParaRPr>
          </a:p>
          <a:p>
            <a:pPr marL="204470" marR="90170">
              <a:lnSpc>
                <a:spcPct val="165900"/>
              </a:lnSpc>
            </a:pPr>
            <a:r>
              <a:rPr sz="2900" spc="-65" dirty="0">
                <a:latin typeface="Lucida Sans Unicode"/>
                <a:cs typeface="Lucida Sans Unicode"/>
              </a:rPr>
              <a:t>Hospital</a:t>
            </a:r>
            <a:r>
              <a:rPr sz="2900" spc="-165" dirty="0">
                <a:latin typeface="Lucida Sans Unicode"/>
                <a:cs typeface="Lucida Sans Unicode"/>
              </a:rPr>
              <a:t> </a:t>
            </a:r>
            <a:r>
              <a:rPr sz="2900" spc="-50" dirty="0">
                <a:latin typeface="Lucida Sans Unicode"/>
                <a:cs typeface="Lucida Sans Unicode"/>
              </a:rPr>
              <a:t>Operations</a:t>
            </a:r>
            <a:r>
              <a:rPr sz="2900" spc="-170" dirty="0">
                <a:latin typeface="Lucida Sans Unicode"/>
                <a:cs typeface="Lucida Sans Unicode"/>
              </a:rPr>
              <a:t> </a:t>
            </a:r>
            <a:r>
              <a:rPr sz="2900" spc="-20" dirty="0">
                <a:latin typeface="Lucida Sans Unicode"/>
                <a:cs typeface="Lucida Sans Unicode"/>
              </a:rPr>
              <a:t>and</a:t>
            </a:r>
            <a:r>
              <a:rPr sz="2900" spc="-165" dirty="0">
                <a:latin typeface="Lucida Sans Unicode"/>
                <a:cs typeface="Lucida Sans Unicode"/>
              </a:rPr>
              <a:t> </a:t>
            </a:r>
            <a:r>
              <a:rPr sz="2900" spc="-65" dirty="0">
                <a:latin typeface="Lucida Sans Unicode"/>
                <a:cs typeface="Lucida Sans Unicode"/>
              </a:rPr>
              <a:t>make</a:t>
            </a:r>
            <a:r>
              <a:rPr sz="2900" spc="-165" dirty="0">
                <a:latin typeface="Lucida Sans Unicode"/>
                <a:cs typeface="Lucida Sans Unicode"/>
              </a:rPr>
              <a:t> </a:t>
            </a:r>
            <a:r>
              <a:rPr sz="2900" spc="-25" dirty="0">
                <a:latin typeface="Lucida Sans Unicode"/>
                <a:cs typeface="Lucida Sans Unicode"/>
              </a:rPr>
              <a:t>it </a:t>
            </a:r>
            <a:r>
              <a:rPr sz="2900" spc="-55" dirty="0">
                <a:latin typeface="Lucida Sans Unicode"/>
                <a:cs typeface="Lucida Sans Unicode"/>
              </a:rPr>
              <a:t>available</a:t>
            </a:r>
            <a:r>
              <a:rPr sz="2900" spc="-160" dirty="0">
                <a:latin typeface="Lucida Sans Unicode"/>
                <a:cs typeface="Lucida Sans Unicode"/>
              </a:rPr>
              <a:t> </a:t>
            </a:r>
            <a:r>
              <a:rPr sz="2900" spc="-50" dirty="0">
                <a:latin typeface="Lucida Sans Unicode"/>
                <a:cs typeface="Lucida Sans Unicode"/>
              </a:rPr>
              <a:t>to</a:t>
            </a:r>
            <a:r>
              <a:rPr sz="2900" spc="-155" dirty="0">
                <a:latin typeface="Lucida Sans Unicode"/>
                <a:cs typeface="Lucida Sans Unicode"/>
              </a:rPr>
              <a:t> </a:t>
            </a:r>
            <a:r>
              <a:rPr sz="2900" spc="-40" dirty="0">
                <a:latin typeface="Lucida Sans Unicode"/>
                <a:cs typeface="Lucida Sans Unicode"/>
              </a:rPr>
              <a:t>everyone's</a:t>
            </a:r>
            <a:r>
              <a:rPr sz="2900" spc="-155" dirty="0">
                <a:latin typeface="Lucida Sans Unicode"/>
                <a:cs typeface="Lucida Sans Unicode"/>
              </a:rPr>
              <a:t> </a:t>
            </a:r>
            <a:r>
              <a:rPr sz="2900" spc="-95" dirty="0">
                <a:latin typeface="Lucida Sans Unicode"/>
                <a:cs typeface="Lucida Sans Unicode"/>
              </a:rPr>
              <a:t>finger</a:t>
            </a:r>
            <a:r>
              <a:rPr sz="2900" spc="-155" dirty="0">
                <a:latin typeface="Lucida Sans Unicode"/>
                <a:cs typeface="Lucida Sans Unicode"/>
              </a:rPr>
              <a:t> </a:t>
            </a:r>
            <a:r>
              <a:rPr sz="2900" spc="-25" dirty="0">
                <a:latin typeface="Lucida Sans Unicode"/>
                <a:cs typeface="Lucida Sans Unicode"/>
              </a:rPr>
              <a:t>tips.</a:t>
            </a:r>
            <a:endParaRPr sz="29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44540" y="286113"/>
            <a:ext cx="2769870" cy="7162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500" b="1" u="heavy" spc="229" dirty="0">
                <a:solidFill>
                  <a:srgbClr val="1F64B6"/>
                </a:solidFill>
                <a:uFill>
                  <a:solidFill>
                    <a:srgbClr val="1F64B6"/>
                  </a:solidFill>
                </a:uFill>
                <a:latin typeface="Trebuchet MS"/>
                <a:cs typeface="Trebuchet MS"/>
              </a:rPr>
              <a:t>MODULES</a:t>
            </a:r>
            <a:endParaRPr sz="4500">
              <a:latin typeface="Trebuchet MS"/>
              <a:cs typeface="Trebuchet M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83139" y="7642727"/>
            <a:ext cx="1755130" cy="53436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2284060" y="7721592"/>
            <a:ext cx="1153160" cy="34544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0"/>
              </a:spcBef>
            </a:pPr>
            <a:r>
              <a:rPr sz="205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See</a:t>
            </a:r>
            <a:r>
              <a:rPr sz="2050" spc="-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5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More</a:t>
            </a:r>
            <a:endParaRPr sz="2050">
              <a:latin typeface="Lucida Sans Unicode"/>
              <a:cs typeface="Lucida Sans Unicode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744581" y="8064642"/>
            <a:ext cx="380999" cy="1476374"/>
          </a:xfrm>
          <a:prstGeom prst="rect">
            <a:avLst/>
          </a:prstGeom>
        </p:spPr>
      </p:pic>
      <p:grpSp>
        <p:nvGrpSpPr>
          <p:cNvPr id="6" name="object 6"/>
          <p:cNvGrpSpPr/>
          <p:nvPr/>
        </p:nvGrpSpPr>
        <p:grpSpPr>
          <a:xfrm>
            <a:off x="0" y="1660485"/>
            <a:ext cx="6551930" cy="6553200"/>
            <a:chOff x="0" y="1660485"/>
            <a:chExt cx="6551930" cy="6553200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945745" y="1827473"/>
              <a:ext cx="380999" cy="147637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1660485"/>
              <a:ext cx="6551591" cy="6553199"/>
            </a:xfrm>
            <a:prstGeom prst="rect">
              <a:avLst/>
            </a:prstGeom>
          </p:spPr>
        </p:pic>
      </p:grpSp>
      <p:grpSp>
        <p:nvGrpSpPr>
          <p:cNvPr id="9" name="object 9"/>
          <p:cNvGrpSpPr/>
          <p:nvPr/>
        </p:nvGrpSpPr>
        <p:grpSpPr>
          <a:xfrm>
            <a:off x="6742956" y="860623"/>
            <a:ext cx="9489440" cy="8219440"/>
            <a:chOff x="6742956" y="860623"/>
            <a:chExt cx="9489440" cy="8219440"/>
          </a:xfrm>
        </p:grpSpPr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2956" y="860623"/>
              <a:ext cx="9489028" cy="821912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508532" y="1097009"/>
              <a:ext cx="1087651" cy="1087651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098061" y="3200400"/>
              <a:ext cx="834846" cy="1022980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130026" y="5852800"/>
              <a:ext cx="805450" cy="658470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614519" y="7740207"/>
              <a:ext cx="870121" cy="870121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13811079" y="5871001"/>
            <a:ext cx="1416050" cy="582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50" b="1" spc="-459" dirty="0">
                <a:latin typeface="Tahoma"/>
                <a:cs typeface="Tahoma"/>
              </a:rPr>
              <a:t>ADMIN</a:t>
            </a:r>
            <a:endParaRPr sz="365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234219" y="1327768"/>
            <a:ext cx="1779905" cy="582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50" b="1" spc="-370" dirty="0">
                <a:latin typeface="Tahoma"/>
                <a:cs typeface="Tahoma"/>
              </a:rPr>
              <a:t>PATIENT</a:t>
            </a:r>
            <a:endParaRPr sz="36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3718956" y="3387896"/>
            <a:ext cx="1751330" cy="582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50" b="1" spc="-380" dirty="0">
                <a:latin typeface="Tahoma"/>
                <a:cs typeface="Tahoma"/>
              </a:rPr>
              <a:t>DOCTOR</a:t>
            </a:r>
            <a:endParaRPr sz="3650">
              <a:latin typeface="Tahoma"/>
              <a:cs typeface="Tahoma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7448616" y="3559582"/>
            <a:ext cx="2449830" cy="2899410"/>
            <a:chOff x="7448616" y="3559582"/>
            <a:chExt cx="2449830" cy="2899410"/>
          </a:xfrm>
        </p:grpSpPr>
        <p:sp>
          <p:nvSpPr>
            <p:cNvPr id="19" name="object 19"/>
            <p:cNvSpPr/>
            <p:nvPr/>
          </p:nvSpPr>
          <p:spPr>
            <a:xfrm>
              <a:off x="7448616" y="3559582"/>
              <a:ext cx="2449830" cy="2565400"/>
            </a:xfrm>
            <a:custGeom>
              <a:avLst/>
              <a:gdLst/>
              <a:ahLst/>
              <a:cxnLst/>
              <a:rect l="l" t="t" r="r" b="b"/>
              <a:pathLst>
                <a:path w="2449829" h="2565400">
                  <a:moveTo>
                    <a:pt x="1144623" y="2476500"/>
                  </a:moveTo>
                  <a:lnTo>
                    <a:pt x="801970" y="2476500"/>
                  </a:lnTo>
                  <a:lnTo>
                    <a:pt x="990962" y="2425700"/>
                  </a:lnTo>
                  <a:lnTo>
                    <a:pt x="1036609" y="2400300"/>
                  </a:lnTo>
                  <a:lnTo>
                    <a:pt x="1081553" y="2387600"/>
                  </a:lnTo>
                  <a:lnTo>
                    <a:pt x="1081553" y="2298700"/>
                  </a:lnTo>
                  <a:lnTo>
                    <a:pt x="436604" y="2298700"/>
                  </a:lnTo>
                  <a:lnTo>
                    <a:pt x="436604" y="1828800"/>
                  </a:lnTo>
                  <a:lnTo>
                    <a:pt x="1580778" y="1828800"/>
                  </a:lnTo>
                  <a:lnTo>
                    <a:pt x="1596317" y="1790700"/>
                  </a:lnTo>
                  <a:lnTo>
                    <a:pt x="1609489" y="1739900"/>
                  </a:lnTo>
                  <a:lnTo>
                    <a:pt x="1620285" y="1689100"/>
                  </a:lnTo>
                  <a:lnTo>
                    <a:pt x="1628697" y="1638300"/>
                  </a:lnTo>
                  <a:lnTo>
                    <a:pt x="1634716" y="1600200"/>
                  </a:lnTo>
                  <a:lnTo>
                    <a:pt x="1638334" y="1549400"/>
                  </a:lnTo>
                  <a:lnTo>
                    <a:pt x="1639542" y="1498600"/>
                  </a:lnTo>
                  <a:lnTo>
                    <a:pt x="1638352" y="1447800"/>
                  </a:lnTo>
                  <a:lnTo>
                    <a:pt x="1634799" y="1397000"/>
                  </a:lnTo>
                  <a:lnTo>
                    <a:pt x="1628902" y="1346200"/>
                  </a:lnTo>
                  <a:lnTo>
                    <a:pt x="1620683" y="1308100"/>
                  </a:lnTo>
                  <a:lnTo>
                    <a:pt x="1610164" y="1257300"/>
                  </a:lnTo>
                  <a:lnTo>
                    <a:pt x="1597365" y="1206500"/>
                  </a:lnTo>
                  <a:lnTo>
                    <a:pt x="1582309" y="1168400"/>
                  </a:lnTo>
                  <a:lnTo>
                    <a:pt x="1565016" y="1117600"/>
                  </a:lnTo>
                  <a:lnTo>
                    <a:pt x="1545507" y="1079500"/>
                  </a:lnTo>
                  <a:lnTo>
                    <a:pt x="1523804" y="1028700"/>
                  </a:lnTo>
                  <a:lnTo>
                    <a:pt x="1499929" y="990600"/>
                  </a:lnTo>
                  <a:lnTo>
                    <a:pt x="1473902" y="952500"/>
                  </a:lnTo>
                  <a:lnTo>
                    <a:pt x="1469956" y="952500"/>
                  </a:lnTo>
                  <a:lnTo>
                    <a:pt x="1436824" y="901700"/>
                  </a:lnTo>
                  <a:lnTo>
                    <a:pt x="1405979" y="863600"/>
                  </a:lnTo>
                  <a:lnTo>
                    <a:pt x="1375967" y="825500"/>
                  </a:lnTo>
                  <a:lnTo>
                    <a:pt x="1318029" y="749300"/>
                  </a:lnTo>
                  <a:lnTo>
                    <a:pt x="1290350" y="698500"/>
                  </a:lnTo>
                  <a:lnTo>
                    <a:pt x="1264472" y="660400"/>
                  </a:lnTo>
                  <a:lnTo>
                    <a:pt x="1241008" y="622300"/>
                  </a:lnTo>
                  <a:lnTo>
                    <a:pt x="1218779" y="571500"/>
                  </a:lnTo>
                  <a:lnTo>
                    <a:pt x="1202343" y="520700"/>
                  </a:lnTo>
                  <a:lnTo>
                    <a:pt x="1191737" y="469900"/>
                  </a:lnTo>
                  <a:lnTo>
                    <a:pt x="1187000" y="419100"/>
                  </a:lnTo>
                  <a:lnTo>
                    <a:pt x="1188167" y="368300"/>
                  </a:lnTo>
                  <a:lnTo>
                    <a:pt x="1195277" y="317500"/>
                  </a:lnTo>
                  <a:lnTo>
                    <a:pt x="1208368" y="266700"/>
                  </a:lnTo>
                  <a:lnTo>
                    <a:pt x="1228184" y="215900"/>
                  </a:lnTo>
                  <a:lnTo>
                    <a:pt x="1254447" y="165100"/>
                  </a:lnTo>
                  <a:lnTo>
                    <a:pt x="1286937" y="127000"/>
                  </a:lnTo>
                  <a:lnTo>
                    <a:pt x="1325435" y="88900"/>
                  </a:lnTo>
                  <a:lnTo>
                    <a:pt x="1369719" y="63500"/>
                  </a:lnTo>
                  <a:lnTo>
                    <a:pt x="1419571" y="38100"/>
                  </a:lnTo>
                  <a:lnTo>
                    <a:pt x="1460791" y="25400"/>
                  </a:lnTo>
                  <a:lnTo>
                    <a:pt x="1504407" y="12700"/>
                  </a:lnTo>
                  <a:lnTo>
                    <a:pt x="1550363" y="0"/>
                  </a:lnTo>
                  <a:lnTo>
                    <a:pt x="1756504" y="0"/>
                  </a:lnTo>
                  <a:lnTo>
                    <a:pt x="1856733" y="25400"/>
                  </a:lnTo>
                  <a:lnTo>
                    <a:pt x="1625732" y="25400"/>
                  </a:lnTo>
                  <a:lnTo>
                    <a:pt x="1579763" y="38100"/>
                  </a:lnTo>
                  <a:lnTo>
                    <a:pt x="1535558" y="38100"/>
                  </a:lnTo>
                  <a:lnTo>
                    <a:pt x="1481981" y="50800"/>
                  </a:lnTo>
                  <a:lnTo>
                    <a:pt x="1431797" y="76200"/>
                  </a:lnTo>
                  <a:lnTo>
                    <a:pt x="1385863" y="101600"/>
                  </a:lnTo>
                  <a:lnTo>
                    <a:pt x="1345031" y="127000"/>
                  </a:lnTo>
                  <a:lnTo>
                    <a:pt x="1310157" y="152400"/>
                  </a:lnTo>
                  <a:lnTo>
                    <a:pt x="1282094" y="190500"/>
                  </a:lnTo>
                  <a:lnTo>
                    <a:pt x="1259643" y="228600"/>
                  </a:lnTo>
                  <a:lnTo>
                    <a:pt x="1242775" y="279400"/>
                  </a:lnTo>
                  <a:lnTo>
                    <a:pt x="1231535" y="330200"/>
                  </a:lnTo>
                  <a:lnTo>
                    <a:pt x="1225964" y="368300"/>
                  </a:lnTo>
                  <a:lnTo>
                    <a:pt x="1226071" y="406400"/>
                  </a:lnTo>
                  <a:lnTo>
                    <a:pt x="1226106" y="419100"/>
                  </a:lnTo>
                  <a:lnTo>
                    <a:pt x="1232006" y="469900"/>
                  </a:lnTo>
                  <a:lnTo>
                    <a:pt x="1243704" y="520700"/>
                  </a:lnTo>
                  <a:lnTo>
                    <a:pt x="1261246" y="571500"/>
                  </a:lnTo>
                  <a:lnTo>
                    <a:pt x="1281084" y="609600"/>
                  </a:lnTo>
                  <a:lnTo>
                    <a:pt x="1304194" y="647700"/>
                  </a:lnTo>
                  <a:lnTo>
                    <a:pt x="1330613" y="698500"/>
                  </a:lnTo>
                  <a:lnTo>
                    <a:pt x="1360375" y="736600"/>
                  </a:lnTo>
                  <a:lnTo>
                    <a:pt x="1387918" y="774700"/>
                  </a:lnTo>
                  <a:lnTo>
                    <a:pt x="1416631" y="812800"/>
                  </a:lnTo>
                  <a:lnTo>
                    <a:pt x="1446413" y="850900"/>
                  </a:lnTo>
                  <a:lnTo>
                    <a:pt x="1508081" y="927100"/>
                  </a:lnTo>
                  <a:lnTo>
                    <a:pt x="1537064" y="965200"/>
                  </a:lnTo>
                  <a:lnTo>
                    <a:pt x="1564081" y="1016000"/>
                  </a:lnTo>
                  <a:lnTo>
                    <a:pt x="1589102" y="1054100"/>
                  </a:lnTo>
                  <a:lnTo>
                    <a:pt x="1612100" y="1092200"/>
                  </a:lnTo>
                  <a:lnTo>
                    <a:pt x="1633044" y="1130300"/>
                  </a:lnTo>
                  <a:lnTo>
                    <a:pt x="1651906" y="1181100"/>
                  </a:lnTo>
                  <a:lnTo>
                    <a:pt x="1668657" y="1219200"/>
                  </a:lnTo>
                  <a:lnTo>
                    <a:pt x="1683269" y="1270000"/>
                  </a:lnTo>
                  <a:lnTo>
                    <a:pt x="1695711" y="1320800"/>
                  </a:lnTo>
                  <a:lnTo>
                    <a:pt x="1705957" y="1358900"/>
                  </a:lnTo>
                  <a:lnTo>
                    <a:pt x="1713975" y="1409700"/>
                  </a:lnTo>
                  <a:lnTo>
                    <a:pt x="1719739" y="1460500"/>
                  </a:lnTo>
                  <a:lnTo>
                    <a:pt x="1723218" y="1511300"/>
                  </a:lnTo>
                  <a:lnTo>
                    <a:pt x="1724384" y="1562100"/>
                  </a:lnTo>
                  <a:lnTo>
                    <a:pt x="1723168" y="1600200"/>
                  </a:lnTo>
                  <a:lnTo>
                    <a:pt x="1719529" y="1651000"/>
                  </a:lnTo>
                  <a:lnTo>
                    <a:pt x="1713478" y="1701800"/>
                  </a:lnTo>
                  <a:lnTo>
                    <a:pt x="1705030" y="1752600"/>
                  </a:lnTo>
                  <a:lnTo>
                    <a:pt x="1694198" y="1803400"/>
                  </a:lnTo>
                  <a:lnTo>
                    <a:pt x="1680993" y="1854200"/>
                  </a:lnTo>
                  <a:lnTo>
                    <a:pt x="1665424" y="1892300"/>
                  </a:lnTo>
                  <a:lnTo>
                    <a:pt x="1647491" y="1943100"/>
                  </a:lnTo>
                  <a:lnTo>
                    <a:pt x="1627260" y="1993900"/>
                  </a:lnTo>
                  <a:lnTo>
                    <a:pt x="1604801" y="2032000"/>
                  </a:lnTo>
                  <a:lnTo>
                    <a:pt x="1580180" y="2082800"/>
                  </a:lnTo>
                  <a:lnTo>
                    <a:pt x="1553466" y="2120900"/>
                  </a:lnTo>
                  <a:lnTo>
                    <a:pt x="1524727" y="2159000"/>
                  </a:lnTo>
                  <a:lnTo>
                    <a:pt x="1494030" y="2197100"/>
                  </a:lnTo>
                  <a:lnTo>
                    <a:pt x="1461444" y="2235200"/>
                  </a:lnTo>
                  <a:lnTo>
                    <a:pt x="1427186" y="2273300"/>
                  </a:lnTo>
                  <a:lnTo>
                    <a:pt x="1391178" y="2311400"/>
                  </a:lnTo>
                  <a:lnTo>
                    <a:pt x="1353532" y="2336800"/>
                  </a:lnTo>
                  <a:lnTo>
                    <a:pt x="1314359" y="2374900"/>
                  </a:lnTo>
                  <a:lnTo>
                    <a:pt x="1273770" y="2400300"/>
                  </a:lnTo>
                  <a:lnTo>
                    <a:pt x="1231877" y="2425700"/>
                  </a:lnTo>
                  <a:lnTo>
                    <a:pt x="1188791" y="2451100"/>
                  </a:lnTo>
                  <a:lnTo>
                    <a:pt x="1144623" y="2476500"/>
                  </a:lnTo>
                  <a:close/>
                </a:path>
                <a:path w="2449829" h="2565400">
                  <a:moveTo>
                    <a:pt x="2162959" y="2286000"/>
                  </a:moveTo>
                  <a:lnTo>
                    <a:pt x="2062543" y="2286000"/>
                  </a:lnTo>
                  <a:lnTo>
                    <a:pt x="2106316" y="2260600"/>
                  </a:lnTo>
                  <a:lnTo>
                    <a:pt x="2145948" y="2247900"/>
                  </a:lnTo>
                  <a:lnTo>
                    <a:pt x="2180494" y="2209800"/>
                  </a:lnTo>
                  <a:lnTo>
                    <a:pt x="2209009" y="2184400"/>
                  </a:lnTo>
                  <a:lnTo>
                    <a:pt x="2230547" y="2146300"/>
                  </a:lnTo>
                  <a:lnTo>
                    <a:pt x="2244164" y="2095500"/>
                  </a:lnTo>
                  <a:lnTo>
                    <a:pt x="2248913" y="2057400"/>
                  </a:lnTo>
                  <a:lnTo>
                    <a:pt x="2244164" y="2006600"/>
                  </a:lnTo>
                  <a:lnTo>
                    <a:pt x="2230547" y="1955800"/>
                  </a:lnTo>
                  <a:lnTo>
                    <a:pt x="2209009" y="1917700"/>
                  </a:lnTo>
                  <a:lnTo>
                    <a:pt x="2180494" y="1892300"/>
                  </a:lnTo>
                  <a:lnTo>
                    <a:pt x="2145948" y="1854200"/>
                  </a:lnTo>
                  <a:lnTo>
                    <a:pt x="2106316" y="1841500"/>
                  </a:lnTo>
                  <a:lnTo>
                    <a:pt x="2062543" y="1828800"/>
                  </a:lnTo>
                  <a:lnTo>
                    <a:pt x="2015576" y="1816100"/>
                  </a:lnTo>
                  <a:lnTo>
                    <a:pt x="2161443" y="1816100"/>
                  </a:lnTo>
                  <a:lnTo>
                    <a:pt x="2198582" y="1778000"/>
                  </a:lnTo>
                  <a:lnTo>
                    <a:pt x="2231881" y="1727200"/>
                  </a:lnTo>
                  <a:lnTo>
                    <a:pt x="2261544" y="1689100"/>
                  </a:lnTo>
                  <a:lnTo>
                    <a:pt x="2287777" y="1651000"/>
                  </a:lnTo>
                  <a:lnTo>
                    <a:pt x="2310783" y="1600200"/>
                  </a:lnTo>
                  <a:lnTo>
                    <a:pt x="2330768" y="1549400"/>
                  </a:lnTo>
                  <a:lnTo>
                    <a:pt x="2347937" y="1511300"/>
                  </a:lnTo>
                  <a:lnTo>
                    <a:pt x="2362494" y="1460500"/>
                  </a:lnTo>
                  <a:lnTo>
                    <a:pt x="2374644" y="1422400"/>
                  </a:lnTo>
                  <a:lnTo>
                    <a:pt x="2384592" y="1371600"/>
                  </a:lnTo>
                  <a:lnTo>
                    <a:pt x="2392542" y="1333500"/>
                  </a:lnTo>
                  <a:lnTo>
                    <a:pt x="2398700" y="1282700"/>
                  </a:lnTo>
                  <a:lnTo>
                    <a:pt x="2403270" y="1244600"/>
                  </a:lnTo>
                  <a:lnTo>
                    <a:pt x="2407515" y="1193800"/>
                  </a:lnTo>
                  <a:lnTo>
                    <a:pt x="2410166" y="1143000"/>
                  </a:lnTo>
                  <a:lnTo>
                    <a:pt x="2411229" y="1092200"/>
                  </a:lnTo>
                  <a:lnTo>
                    <a:pt x="2410711" y="1041400"/>
                  </a:lnTo>
                  <a:lnTo>
                    <a:pt x="2408619" y="1003300"/>
                  </a:lnTo>
                  <a:lnTo>
                    <a:pt x="2404958" y="952500"/>
                  </a:lnTo>
                  <a:lnTo>
                    <a:pt x="2399736" y="901700"/>
                  </a:lnTo>
                  <a:lnTo>
                    <a:pt x="2392960" y="850900"/>
                  </a:lnTo>
                  <a:lnTo>
                    <a:pt x="2384637" y="800100"/>
                  </a:lnTo>
                  <a:lnTo>
                    <a:pt x="2374772" y="762000"/>
                  </a:lnTo>
                  <a:lnTo>
                    <a:pt x="2363373" y="711200"/>
                  </a:lnTo>
                  <a:lnTo>
                    <a:pt x="2350446" y="660400"/>
                  </a:lnTo>
                  <a:lnTo>
                    <a:pt x="2335998" y="622300"/>
                  </a:lnTo>
                  <a:lnTo>
                    <a:pt x="2320036" y="571500"/>
                  </a:lnTo>
                  <a:lnTo>
                    <a:pt x="2302567" y="533400"/>
                  </a:lnTo>
                  <a:lnTo>
                    <a:pt x="2288541" y="495300"/>
                  </a:lnTo>
                  <a:lnTo>
                    <a:pt x="2272101" y="469900"/>
                  </a:lnTo>
                  <a:lnTo>
                    <a:pt x="2253182" y="431800"/>
                  </a:lnTo>
                  <a:lnTo>
                    <a:pt x="2231721" y="393700"/>
                  </a:lnTo>
                  <a:lnTo>
                    <a:pt x="2207654" y="355600"/>
                  </a:lnTo>
                  <a:lnTo>
                    <a:pt x="2180919" y="317500"/>
                  </a:lnTo>
                  <a:lnTo>
                    <a:pt x="2151452" y="279400"/>
                  </a:lnTo>
                  <a:lnTo>
                    <a:pt x="2119189" y="241300"/>
                  </a:lnTo>
                  <a:lnTo>
                    <a:pt x="2084066" y="203200"/>
                  </a:lnTo>
                  <a:lnTo>
                    <a:pt x="2046021" y="165100"/>
                  </a:lnTo>
                  <a:lnTo>
                    <a:pt x="2004990" y="139700"/>
                  </a:lnTo>
                  <a:lnTo>
                    <a:pt x="1960910" y="114300"/>
                  </a:lnTo>
                  <a:lnTo>
                    <a:pt x="1913716" y="88900"/>
                  </a:lnTo>
                  <a:lnTo>
                    <a:pt x="1863347" y="63500"/>
                  </a:lnTo>
                  <a:lnTo>
                    <a:pt x="1768884" y="38100"/>
                  </a:lnTo>
                  <a:lnTo>
                    <a:pt x="1672931" y="38100"/>
                  </a:lnTo>
                  <a:lnTo>
                    <a:pt x="1625732" y="25400"/>
                  </a:lnTo>
                  <a:lnTo>
                    <a:pt x="1856733" y="25400"/>
                  </a:lnTo>
                  <a:lnTo>
                    <a:pt x="1903846" y="38100"/>
                  </a:lnTo>
                  <a:lnTo>
                    <a:pt x="1948890" y="63500"/>
                  </a:lnTo>
                  <a:lnTo>
                    <a:pt x="1991815" y="76200"/>
                  </a:lnTo>
                  <a:lnTo>
                    <a:pt x="2032570" y="114300"/>
                  </a:lnTo>
                  <a:lnTo>
                    <a:pt x="2071103" y="139700"/>
                  </a:lnTo>
                  <a:lnTo>
                    <a:pt x="2106201" y="165100"/>
                  </a:lnTo>
                  <a:lnTo>
                    <a:pt x="2139948" y="203200"/>
                  </a:lnTo>
                  <a:lnTo>
                    <a:pt x="2172309" y="241300"/>
                  </a:lnTo>
                  <a:lnTo>
                    <a:pt x="2203250" y="279400"/>
                  </a:lnTo>
                  <a:lnTo>
                    <a:pt x="2232737" y="317500"/>
                  </a:lnTo>
                  <a:lnTo>
                    <a:pt x="2260738" y="368300"/>
                  </a:lnTo>
                  <a:lnTo>
                    <a:pt x="2287217" y="406400"/>
                  </a:lnTo>
                  <a:lnTo>
                    <a:pt x="2309530" y="457200"/>
                  </a:lnTo>
                  <a:lnTo>
                    <a:pt x="2330235" y="495300"/>
                  </a:lnTo>
                  <a:lnTo>
                    <a:pt x="2349323" y="546100"/>
                  </a:lnTo>
                  <a:lnTo>
                    <a:pt x="2366782" y="596900"/>
                  </a:lnTo>
                  <a:lnTo>
                    <a:pt x="2382602" y="635000"/>
                  </a:lnTo>
                  <a:lnTo>
                    <a:pt x="2396771" y="685800"/>
                  </a:lnTo>
                  <a:lnTo>
                    <a:pt x="2409279" y="736600"/>
                  </a:lnTo>
                  <a:lnTo>
                    <a:pt x="2420116" y="787400"/>
                  </a:lnTo>
                  <a:lnTo>
                    <a:pt x="2429271" y="838200"/>
                  </a:lnTo>
                  <a:lnTo>
                    <a:pt x="2436732" y="889000"/>
                  </a:lnTo>
                  <a:lnTo>
                    <a:pt x="2442490" y="939800"/>
                  </a:lnTo>
                  <a:lnTo>
                    <a:pt x="2446533" y="990600"/>
                  </a:lnTo>
                  <a:lnTo>
                    <a:pt x="2448851" y="1054100"/>
                  </a:lnTo>
                  <a:lnTo>
                    <a:pt x="2449433" y="1104900"/>
                  </a:lnTo>
                  <a:lnTo>
                    <a:pt x="2448268" y="1155700"/>
                  </a:lnTo>
                  <a:lnTo>
                    <a:pt x="2444962" y="1219200"/>
                  </a:lnTo>
                  <a:lnTo>
                    <a:pt x="2439474" y="1270000"/>
                  </a:lnTo>
                  <a:lnTo>
                    <a:pt x="2431823" y="1333500"/>
                  </a:lnTo>
                  <a:lnTo>
                    <a:pt x="2422032" y="1384300"/>
                  </a:lnTo>
                  <a:lnTo>
                    <a:pt x="2410121" y="1435100"/>
                  </a:lnTo>
                  <a:lnTo>
                    <a:pt x="2396112" y="1485900"/>
                  </a:lnTo>
                  <a:lnTo>
                    <a:pt x="2380025" y="1536700"/>
                  </a:lnTo>
                  <a:lnTo>
                    <a:pt x="2361882" y="1587500"/>
                  </a:lnTo>
                  <a:lnTo>
                    <a:pt x="2341703" y="1625600"/>
                  </a:lnTo>
                  <a:lnTo>
                    <a:pt x="2319510" y="1663700"/>
                  </a:lnTo>
                  <a:lnTo>
                    <a:pt x="2295323" y="1714500"/>
                  </a:lnTo>
                  <a:lnTo>
                    <a:pt x="2269164" y="1752600"/>
                  </a:lnTo>
                  <a:lnTo>
                    <a:pt x="2241055" y="1778000"/>
                  </a:lnTo>
                  <a:lnTo>
                    <a:pt x="2229967" y="1790700"/>
                  </a:lnTo>
                  <a:lnTo>
                    <a:pt x="2218349" y="1803400"/>
                  </a:lnTo>
                  <a:lnTo>
                    <a:pt x="2206247" y="1816100"/>
                  </a:lnTo>
                  <a:lnTo>
                    <a:pt x="2193707" y="1828800"/>
                  </a:lnTo>
                  <a:lnTo>
                    <a:pt x="2228470" y="1866900"/>
                  </a:lnTo>
                  <a:lnTo>
                    <a:pt x="2256965" y="1905000"/>
                  </a:lnTo>
                  <a:lnTo>
                    <a:pt x="2278355" y="1955800"/>
                  </a:lnTo>
                  <a:lnTo>
                    <a:pt x="2291803" y="1993900"/>
                  </a:lnTo>
                  <a:lnTo>
                    <a:pt x="2296471" y="2057400"/>
                  </a:lnTo>
                  <a:lnTo>
                    <a:pt x="2292788" y="2095500"/>
                  </a:lnTo>
                  <a:lnTo>
                    <a:pt x="2282127" y="2133600"/>
                  </a:lnTo>
                  <a:lnTo>
                    <a:pt x="2265072" y="2184400"/>
                  </a:lnTo>
                  <a:lnTo>
                    <a:pt x="2242204" y="2222500"/>
                  </a:lnTo>
                  <a:lnTo>
                    <a:pt x="2181363" y="2273300"/>
                  </a:lnTo>
                  <a:lnTo>
                    <a:pt x="2162959" y="2286000"/>
                  </a:lnTo>
                  <a:close/>
                </a:path>
                <a:path w="2449829" h="2565400">
                  <a:moveTo>
                    <a:pt x="1529518" y="1828800"/>
                  </a:moveTo>
                  <a:lnTo>
                    <a:pt x="1081553" y="1828800"/>
                  </a:lnTo>
                  <a:lnTo>
                    <a:pt x="1081553" y="1219200"/>
                  </a:lnTo>
                  <a:lnTo>
                    <a:pt x="1529518" y="1219200"/>
                  </a:lnTo>
                  <a:lnTo>
                    <a:pt x="1529518" y="1828800"/>
                  </a:lnTo>
                  <a:close/>
                </a:path>
                <a:path w="2449829" h="2565400">
                  <a:moveTo>
                    <a:pt x="2015576" y="2336800"/>
                  </a:moveTo>
                  <a:lnTo>
                    <a:pt x="1970073" y="2324100"/>
                  </a:lnTo>
                  <a:lnTo>
                    <a:pt x="1926885" y="2311400"/>
                  </a:lnTo>
                  <a:lnTo>
                    <a:pt x="1886596" y="2298700"/>
                  </a:lnTo>
                  <a:lnTo>
                    <a:pt x="1849789" y="2273300"/>
                  </a:lnTo>
                  <a:lnTo>
                    <a:pt x="1817045" y="2247900"/>
                  </a:lnTo>
                  <a:lnTo>
                    <a:pt x="1766080" y="2184400"/>
                  </a:lnTo>
                  <a:lnTo>
                    <a:pt x="1749024" y="2133600"/>
                  </a:lnTo>
                  <a:lnTo>
                    <a:pt x="1738364" y="2095500"/>
                  </a:lnTo>
                  <a:lnTo>
                    <a:pt x="1734681" y="2057400"/>
                  </a:lnTo>
                  <a:lnTo>
                    <a:pt x="1738364" y="2006600"/>
                  </a:lnTo>
                  <a:lnTo>
                    <a:pt x="1749024" y="1968500"/>
                  </a:lnTo>
                  <a:lnTo>
                    <a:pt x="1766080" y="1917700"/>
                  </a:lnTo>
                  <a:lnTo>
                    <a:pt x="1788948" y="1879600"/>
                  </a:lnTo>
                  <a:lnTo>
                    <a:pt x="1849789" y="1828800"/>
                  </a:lnTo>
                  <a:lnTo>
                    <a:pt x="1886596" y="1803400"/>
                  </a:lnTo>
                  <a:lnTo>
                    <a:pt x="1926885" y="1790700"/>
                  </a:lnTo>
                  <a:lnTo>
                    <a:pt x="1970073" y="1778000"/>
                  </a:lnTo>
                  <a:lnTo>
                    <a:pt x="2015576" y="1765300"/>
                  </a:lnTo>
                  <a:lnTo>
                    <a:pt x="2054897" y="1778000"/>
                  </a:lnTo>
                  <a:lnTo>
                    <a:pt x="2092562" y="1778000"/>
                  </a:lnTo>
                  <a:lnTo>
                    <a:pt x="2128201" y="1790700"/>
                  </a:lnTo>
                  <a:lnTo>
                    <a:pt x="2161443" y="1816100"/>
                  </a:lnTo>
                  <a:lnTo>
                    <a:pt x="2015576" y="1816100"/>
                  </a:lnTo>
                  <a:lnTo>
                    <a:pt x="1968605" y="1828800"/>
                  </a:lnTo>
                  <a:lnTo>
                    <a:pt x="1924830" y="1841500"/>
                  </a:lnTo>
                  <a:lnTo>
                    <a:pt x="1885196" y="1854200"/>
                  </a:lnTo>
                  <a:lnTo>
                    <a:pt x="1850648" y="1892300"/>
                  </a:lnTo>
                  <a:lnTo>
                    <a:pt x="1822132" y="1917700"/>
                  </a:lnTo>
                  <a:lnTo>
                    <a:pt x="1800593" y="1955800"/>
                  </a:lnTo>
                  <a:lnTo>
                    <a:pt x="1786977" y="2006600"/>
                  </a:lnTo>
                  <a:lnTo>
                    <a:pt x="1782228" y="2057400"/>
                  </a:lnTo>
                  <a:lnTo>
                    <a:pt x="1786977" y="2095500"/>
                  </a:lnTo>
                  <a:lnTo>
                    <a:pt x="1800593" y="2146300"/>
                  </a:lnTo>
                  <a:lnTo>
                    <a:pt x="1822132" y="2184400"/>
                  </a:lnTo>
                  <a:lnTo>
                    <a:pt x="1850648" y="2209800"/>
                  </a:lnTo>
                  <a:lnTo>
                    <a:pt x="1885196" y="2247900"/>
                  </a:lnTo>
                  <a:lnTo>
                    <a:pt x="1924830" y="2260600"/>
                  </a:lnTo>
                  <a:lnTo>
                    <a:pt x="1968605" y="2286000"/>
                  </a:lnTo>
                  <a:lnTo>
                    <a:pt x="2162959" y="2286000"/>
                  </a:lnTo>
                  <a:lnTo>
                    <a:pt x="2144555" y="2298700"/>
                  </a:lnTo>
                  <a:lnTo>
                    <a:pt x="2104266" y="2311400"/>
                  </a:lnTo>
                  <a:lnTo>
                    <a:pt x="2061079" y="2324100"/>
                  </a:lnTo>
                  <a:lnTo>
                    <a:pt x="2015576" y="2336800"/>
                  </a:lnTo>
                  <a:close/>
                </a:path>
                <a:path w="2449829" h="2565400">
                  <a:moveTo>
                    <a:pt x="910611" y="2552700"/>
                  </a:moveTo>
                  <a:lnTo>
                    <a:pt x="513133" y="2552700"/>
                  </a:lnTo>
                  <a:lnTo>
                    <a:pt x="416453" y="2527300"/>
                  </a:lnTo>
                  <a:lnTo>
                    <a:pt x="369238" y="2501900"/>
                  </a:lnTo>
                  <a:lnTo>
                    <a:pt x="322879" y="2489200"/>
                  </a:lnTo>
                  <a:lnTo>
                    <a:pt x="277457" y="2463800"/>
                  </a:lnTo>
                  <a:lnTo>
                    <a:pt x="233049" y="2451100"/>
                  </a:lnTo>
                  <a:lnTo>
                    <a:pt x="189736" y="2425700"/>
                  </a:lnTo>
                  <a:lnTo>
                    <a:pt x="147598" y="2400300"/>
                  </a:lnTo>
                  <a:lnTo>
                    <a:pt x="106714" y="2362200"/>
                  </a:lnTo>
                  <a:lnTo>
                    <a:pt x="67164" y="2336800"/>
                  </a:lnTo>
                  <a:lnTo>
                    <a:pt x="29027" y="2298700"/>
                  </a:lnTo>
                  <a:lnTo>
                    <a:pt x="28273" y="2298700"/>
                  </a:lnTo>
                  <a:lnTo>
                    <a:pt x="20969" y="2286000"/>
                  </a:lnTo>
                  <a:lnTo>
                    <a:pt x="13804" y="2286000"/>
                  </a:lnTo>
                  <a:lnTo>
                    <a:pt x="6805" y="2273300"/>
                  </a:lnTo>
                  <a:lnTo>
                    <a:pt x="0" y="2273300"/>
                  </a:lnTo>
                  <a:lnTo>
                    <a:pt x="18309" y="2247900"/>
                  </a:lnTo>
                  <a:lnTo>
                    <a:pt x="57046" y="2286000"/>
                  </a:lnTo>
                  <a:lnTo>
                    <a:pt x="97177" y="2311400"/>
                  </a:lnTo>
                  <a:lnTo>
                    <a:pt x="138611" y="2336800"/>
                  </a:lnTo>
                  <a:lnTo>
                    <a:pt x="181257" y="2362200"/>
                  </a:lnTo>
                  <a:lnTo>
                    <a:pt x="225025" y="2387600"/>
                  </a:lnTo>
                  <a:lnTo>
                    <a:pt x="269823" y="2400300"/>
                  </a:lnTo>
                  <a:lnTo>
                    <a:pt x="315561" y="2425700"/>
                  </a:lnTo>
                  <a:lnTo>
                    <a:pt x="506087" y="2476500"/>
                  </a:lnTo>
                  <a:lnTo>
                    <a:pt x="1144623" y="2476500"/>
                  </a:lnTo>
                  <a:lnTo>
                    <a:pt x="1099485" y="2489200"/>
                  </a:lnTo>
                  <a:lnTo>
                    <a:pt x="1053209" y="2514600"/>
                  </a:lnTo>
                  <a:lnTo>
                    <a:pt x="910611" y="2552700"/>
                  </a:lnTo>
                  <a:close/>
                </a:path>
                <a:path w="2449829" h="2565400">
                  <a:moveTo>
                    <a:pt x="812828" y="2565400"/>
                  </a:moveTo>
                  <a:lnTo>
                    <a:pt x="612283" y="2565400"/>
                  </a:lnTo>
                  <a:lnTo>
                    <a:pt x="562439" y="2552700"/>
                  </a:lnTo>
                  <a:lnTo>
                    <a:pt x="861963" y="2552700"/>
                  </a:lnTo>
                  <a:lnTo>
                    <a:pt x="812828" y="2565400"/>
                  </a:lnTo>
                  <a:close/>
                </a:path>
              </a:pathLst>
            </a:custGeom>
            <a:solidFill>
              <a:srgbClr val="04868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8543137" y="5412096"/>
              <a:ext cx="1100455" cy="1046480"/>
            </a:xfrm>
            <a:custGeom>
              <a:avLst/>
              <a:gdLst/>
              <a:ahLst/>
              <a:cxnLst/>
              <a:rect l="l" t="t" r="r" b="b"/>
              <a:pathLst>
                <a:path w="1100454" h="1046479">
                  <a:moveTo>
                    <a:pt x="921055" y="383892"/>
                  </a:moveTo>
                  <a:lnTo>
                    <a:pt x="873486" y="377501"/>
                  </a:lnTo>
                  <a:lnTo>
                    <a:pt x="830745" y="359465"/>
                  </a:lnTo>
                  <a:lnTo>
                    <a:pt x="794535" y="331489"/>
                  </a:lnTo>
                  <a:lnTo>
                    <a:pt x="766561" y="295276"/>
                  </a:lnTo>
                  <a:lnTo>
                    <a:pt x="748528" y="252533"/>
                  </a:lnTo>
                  <a:lnTo>
                    <a:pt x="742138" y="204963"/>
                  </a:lnTo>
                  <a:lnTo>
                    <a:pt x="748528" y="157395"/>
                  </a:lnTo>
                  <a:lnTo>
                    <a:pt x="766561" y="114649"/>
                  </a:lnTo>
                  <a:lnTo>
                    <a:pt x="794535" y="78431"/>
                  </a:lnTo>
                  <a:lnTo>
                    <a:pt x="830745" y="50447"/>
                  </a:lnTo>
                  <a:lnTo>
                    <a:pt x="873486" y="32405"/>
                  </a:lnTo>
                  <a:lnTo>
                    <a:pt x="921055" y="26012"/>
                  </a:lnTo>
                  <a:lnTo>
                    <a:pt x="968621" y="32405"/>
                  </a:lnTo>
                  <a:lnTo>
                    <a:pt x="1011361" y="50447"/>
                  </a:lnTo>
                  <a:lnTo>
                    <a:pt x="1047571" y="78431"/>
                  </a:lnTo>
                  <a:lnTo>
                    <a:pt x="1075547" y="114649"/>
                  </a:lnTo>
                  <a:lnTo>
                    <a:pt x="1093582" y="157395"/>
                  </a:lnTo>
                  <a:lnTo>
                    <a:pt x="1099973" y="204963"/>
                  </a:lnTo>
                  <a:lnTo>
                    <a:pt x="1093582" y="252533"/>
                  </a:lnTo>
                  <a:lnTo>
                    <a:pt x="1075547" y="295276"/>
                  </a:lnTo>
                  <a:lnTo>
                    <a:pt x="1047571" y="331489"/>
                  </a:lnTo>
                  <a:lnTo>
                    <a:pt x="1011361" y="359465"/>
                  </a:lnTo>
                  <a:lnTo>
                    <a:pt x="968621" y="377501"/>
                  </a:lnTo>
                  <a:lnTo>
                    <a:pt x="921055" y="383892"/>
                  </a:lnTo>
                  <a:close/>
                </a:path>
                <a:path w="1100454" h="1046479">
                  <a:moveTo>
                    <a:pt x="706239" y="433711"/>
                  </a:moveTo>
                  <a:lnTo>
                    <a:pt x="421996" y="433711"/>
                  </a:lnTo>
                  <a:lnTo>
                    <a:pt x="453584" y="396602"/>
                  </a:lnTo>
                  <a:lnTo>
                    <a:pt x="483570" y="357689"/>
                  </a:lnTo>
                  <a:lnTo>
                    <a:pt x="511550" y="317434"/>
                  </a:lnTo>
                  <a:lnTo>
                    <a:pt x="537569" y="275772"/>
                  </a:lnTo>
                  <a:lnTo>
                    <a:pt x="561561" y="232770"/>
                  </a:lnTo>
                  <a:lnTo>
                    <a:pt x="583460" y="188495"/>
                  </a:lnTo>
                  <a:lnTo>
                    <a:pt x="603198" y="143013"/>
                  </a:lnTo>
                  <a:lnTo>
                    <a:pt x="620709" y="96392"/>
                  </a:lnTo>
                  <a:lnTo>
                    <a:pt x="635926" y="48699"/>
                  </a:lnTo>
                  <a:lnTo>
                    <a:pt x="648783" y="0"/>
                  </a:lnTo>
                  <a:lnTo>
                    <a:pt x="683429" y="0"/>
                  </a:lnTo>
                  <a:lnTo>
                    <a:pt x="651472" y="44205"/>
                  </a:lnTo>
                  <a:lnTo>
                    <a:pt x="627503" y="93721"/>
                  </a:lnTo>
                  <a:lnTo>
                    <a:pt x="612445" y="147612"/>
                  </a:lnTo>
                  <a:lnTo>
                    <a:pt x="607220" y="204941"/>
                  </a:lnTo>
                  <a:lnTo>
                    <a:pt x="611667" y="257882"/>
                  </a:lnTo>
                  <a:lnTo>
                    <a:pt x="624522" y="307959"/>
                  </a:lnTo>
                  <a:lnTo>
                    <a:pt x="645055" y="354442"/>
                  </a:lnTo>
                  <a:lnTo>
                    <a:pt x="672451" y="396470"/>
                  </a:lnTo>
                  <a:lnTo>
                    <a:pt x="672537" y="396602"/>
                  </a:lnTo>
                  <a:lnTo>
                    <a:pt x="706239" y="433711"/>
                  </a:lnTo>
                  <a:close/>
                </a:path>
                <a:path w="1100454" h="1046479">
                  <a:moveTo>
                    <a:pt x="422030" y="1046463"/>
                  </a:moveTo>
                  <a:lnTo>
                    <a:pt x="0" y="1046463"/>
                  </a:lnTo>
                  <a:lnTo>
                    <a:pt x="0" y="713786"/>
                  </a:lnTo>
                  <a:lnTo>
                    <a:pt x="48637" y="695750"/>
                  </a:lnTo>
                  <a:lnTo>
                    <a:pt x="96046" y="675300"/>
                  </a:lnTo>
                  <a:lnTo>
                    <a:pt x="142150" y="652510"/>
                  </a:lnTo>
                  <a:lnTo>
                    <a:pt x="186876" y="627456"/>
                  </a:lnTo>
                  <a:lnTo>
                    <a:pt x="230146" y="600212"/>
                  </a:lnTo>
                  <a:lnTo>
                    <a:pt x="271885" y="570851"/>
                  </a:lnTo>
                  <a:lnTo>
                    <a:pt x="312019" y="539450"/>
                  </a:lnTo>
                  <a:lnTo>
                    <a:pt x="350471" y="506082"/>
                  </a:lnTo>
                  <a:lnTo>
                    <a:pt x="387167" y="470822"/>
                  </a:lnTo>
                  <a:lnTo>
                    <a:pt x="422030" y="433745"/>
                  </a:lnTo>
                  <a:lnTo>
                    <a:pt x="422030" y="1046463"/>
                  </a:lnTo>
                  <a:close/>
                </a:path>
              </a:pathLst>
            </a:custGeom>
            <a:solidFill>
              <a:srgbClr val="0469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11283525" y="7951140"/>
            <a:ext cx="4808855" cy="16757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04215">
              <a:lnSpc>
                <a:spcPct val="100000"/>
              </a:lnSpc>
              <a:spcBef>
                <a:spcPts val="100"/>
              </a:spcBef>
            </a:pPr>
            <a:r>
              <a:rPr sz="3200" b="1" spc="-310" dirty="0">
                <a:latin typeface="Tahoma"/>
                <a:cs typeface="Tahoma"/>
              </a:rPr>
              <a:t>LABORATORY</a:t>
            </a:r>
            <a:endParaRPr sz="32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290"/>
              </a:spcBef>
            </a:pPr>
            <a:endParaRPr sz="32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500" spc="175" dirty="0">
                <a:latin typeface="Lucida Sans Unicode"/>
                <a:cs typeface="Lucida Sans Unicode"/>
              </a:rPr>
              <a:t>Jhaishna</a:t>
            </a:r>
            <a:r>
              <a:rPr sz="2500" spc="-135" dirty="0">
                <a:latin typeface="Lucida Sans Unicode"/>
                <a:cs typeface="Lucida Sans Unicode"/>
              </a:rPr>
              <a:t> </a:t>
            </a:r>
            <a:r>
              <a:rPr sz="2500" spc="45" dirty="0">
                <a:latin typeface="Lucida Sans Unicode"/>
                <a:cs typeface="Lucida Sans Unicode"/>
              </a:rPr>
              <a:t>Technologies</a:t>
            </a:r>
            <a:r>
              <a:rPr sz="2500" spc="-130" dirty="0">
                <a:latin typeface="Lucida Sans Unicode"/>
                <a:cs typeface="Lucida Sans Unicode"/>
              </a:rPr>
              <a:t> </a:t>
            </a:r>
            <a:r>
              <a:rPr sz="2500" spc="70" dirty="0">
                <a:latin typeface="Lucida Sans Unicode"/>
                <a:cs typeface="Lucida Sans Unicode"/>
              </a:rPr>
              <a:t>pvt</a:t>
            </a:r>
            <a:r>
              <a:rPr sz="2500" spc="-135" dirty="0">
                <a:latin typeface="Lucida Sans Unicode"/>
                <a:cs typeface="Lucida Sans Unicode"/>
              </a:rPr>
              <a:t> </a:t>
            </a:r>
            <a:r>
              <a:rPr sz="2500" spc="-25" dirty="0">
                <a:latin typeface="Lucida Sans Unicode"/>
                <a:cs typeface="Lucida Sans Unicode"/>
              </a:rPr>
              <a:t>lnt</a:t>
            </a:r>
            <a:endParaRPr sz="2500">
              <a:latin typeface="Lucida Sans Unicode"/>
              <a:cs typeface="Lucida Sans Unicode"/>
            </a:endParaRPr>
          </a:p>
        </p:txBody>
      </p:sp>
      <p:pic>
        <p:nvPicPr>
          <p:cNvPr id="22" name="object 22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786819" y="495910"/>
            <a:ext cx="680253" cy="85966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31433" y="4017061"/>
            <a:ext cx="5668010" cy="1969135"/>
            <a:chOff x="231433" y="4017061"/>
            <a:chExt cx="5668010" cy="1969135"/>
          </a:xfrm>
        </p:grpSpPr>
        <p:sp>
          <p:nvSpPr>
            <p:cNvPr id="3" name="object 3"/>
            <p:cNvSpPr/>
            <p:nvPr/>
          </p:nvSpPr>
          <p:spPr>
            <a:xfrm>
              <a:off x="231432" y="4017072"/>
              <a:ext cx="5668010" cy="1969135"/>
            </a:xfrm>
            <a:custGeom>
              <a:avLst/>
              <a:gdLst/>
              <a:ahLst/>
              <a:cxnLst/>
              <a:rect l="l" t="t" r="r" b="b"/>
              <a:pathLst>
                <a:path w="5668010" h="1969135">
                  <a:moveTo>
                    <a:pt x="5667984" y="984377"/>
                  </a:moveTo>
                  <a:lnTo>
                    <a:pt x="5665736" y="933183"/>
                  </a:lnTo>
                  <a:lnTo>
                    <a:pt x="5659056" y="882713"/>
                  </a:lnTo>
                  <a:lnTo>
                    <a:pt x="5648058" y="833259"/>
                  </a:lnTo>
                  <a:lnTo>
                    <a:pt x="5632843" y="785063"/>
                  </a:lnTo>
                  <a:lnTo>
                    <a:pt x="5613539" y="738416"/>
                  </a:lnTo>
                  <a:lnTo>
                    <a:pt x="5590248" y="693585"/>
                  </a:lnTo>
                  <a:lnTo>
                    <a:pt x="5563082" y="650824"/>
                  </a:lnTo>
                  <a:lnTo>
                    <a:pt x="5532145" y="610412"/>
                  </a:lnTo>
                  <a:lnTo>
                    <a:pt x="5497550" y="572617"/>
                  </a:lnTo>
                  <a:lnTo>
                    <a:pt x="5459704" y="537997"/>
                  </a:lnTo>
                  <a:lnTo>
                    <a:pt x="5419242" y="507047"/>
                  </a:lnTo>
                  <a:lnTo>
                    <a:pt x="5376456" y="479856"/>
                  </a:lnTo>
                  <a:lnTo>
                    <a:pt x="5331599" y="456539"/>
                  </a:lnTo>
                  <a:lnTo>
                    <a:pt x="5284940" y="437222"/>
                  </a:lnTo>
                  <a:lnTo>
                    <a:pt x="5236743" y="422008"/>
                  </a:lnTo>
                  <a:lnTo>
                    <a:pt x="5187277" y="410997"/>
                  </a:lnTo>
                  <a:lnTo>
                    <a:pt x="5136820" y="404304"/>
                  </a:lnTo>
                  <a:lnTo>
                    <a:pt x="5085626" y="402056"/>
                  </a:lnTo>
                  <a:lnTo>
                    <a:pt x="1777796" y="402056"/>
                  </a:lnTo>
                  <a:lnTo>
                    <a:pt x="1767763" y="388327"/>
                  </a:lnTo>
                  <a:lnTo>
                    <a:pt x="1721789" y="332320"/>
                  </a:lnTo>
                  <a:lnTo>
                    <a:pt x="1671815" y="279831"/>
                  </a:lnTo>
                  <a:lnTo>
                    <a:pt x="1618132" y="231165"/>
                  </a:lnTo>
                  <a:lnTo>
                    <a:pt x="1560995" y="186588"/>
                  </a:lnTo>
                  <a:lnTo>
                    <a:pt x="1500746" y="146316"/>
                  </a:lnTo>
                  <a:lnTo>
                    <a:pt x="1437690" y="110604"/>
                  </a:lnTo>
                  <a:lnTo>
                    <a:pt x="1372184" y="79616"/>
                  </a:lnTo>
                  <a:lnTo>
                    <a:pt x="1304569" y="53543"/>
                  </a:lnTo>
                  <a:lnTo>
                    <a:pt x="1235227" y="32499"/>
                  </a:lnTo>
                  <a:lnTo>
                    <a:pt x="1164513" y="16624"/>
                  </a:lnTo>
                  <a:lnTo>
                    <a:pt x="1092835" y="5994"/>
                  </a:lnTo>
                  <a:lnTo>
                    <a:pt x="1020559" y="660"/>
                  </a:lnTo>
                  <a:lnTo>
                    <a:pt x="984326" y="0"/>
                  </a:lnTo>
                  <a:lnTo>
                    <a:pt x="948105" y="660"/>
                  </a:lnTo>
                  <a:lnTo>
                    <a:pt x="875830" y="5994"/>
                  </a:lnTo>
                  <a:lnTo>
                    <a:pt x="804151" y="16624"/>
                  </a:lnTo>
                  <a:lnTo>
                    <a:pt x="733437" y="32499"/>
                  </a:lnTo>
                  <a:lnTo>
                    <a:pt x="664083" y="53543"/>
                  </a:lnTo>
                  <a:lnTo>
                    <a:pt x="596480" y="79616"/>
                  </a:lnTo>
                  <a:lnTo>
                    <a:pt x="530974" y="110604"/>
                  </a:lnTo>
                  <a:lnTo>
                    <a:pt x="467918" y="146316"/>
                  </a:lnTo>
                  <a:lnTo>
                    <a:pt x="407657" y="186588"/>
                  </a:lnTo>
                  <a:lnTo>
                    <a:pt x="350532" y="231165"/>
                  </a:lnTo>
                  <a:lnTo>
                    <a:pt x="296837" y="279831"/>
                  </a:lnTo>
                  <a:lnTo>
                    <a:pt x="246875" y="332320"/>
                  </a:lnTo>
                  <a:lnTo>
                    <a:pt x="200901" y="388327"/>
                  </a:lnTo>
                  <a:lnTo>
                    <a:pt x="159169" y="447586"/>
                  </a:lnTo>
                  <a:lnTo>
                    <a:pt x="121907" y="509739"/>
                  </a:lnTo>
                  <a:lnTo>
                    <a:pt x="89331" y="574471"/>
                  </a:lnTo>
                  <a:lnTo>
                    <a:pt x="61607" y="641413"/>
                  </a:lnTo>
                  <a:lnTo>
                    <a:pt x="38874" y="710234"/>
                  </a:lnTo>
                  <a:lnTo>
                    <a:pt x="21259" y="780529"/>
                  </a:lnTo>
                  <a:lnTo>
                    <a:pt x="8877" y="851928"/>
                  </a:lnTo>
                  <a:lnTo>
                    <a:pt x="1778" y="924039"/>
                  </a:lnTo>
                  <a:lnTo>
                    <a:pt x="0" y="996492"/>
                  </a:lnTo>
                  <a:lnTo>
                    <a:pt x="1104" y="1032713"/>
                  </a:lnTo>
                  <a:lnTo>
                    <a:pt x="7327" y="1104912"/>
                  </a:lnTo>
                  <a:lnTo>
                    <a:pt x="18834" y="1176451"/>
                  </a:lnTo>
                  <a:lnTo>
                    <a:pt x="35572" y="1246962"/>
                  </a:lnTo>
                  <a:lnTo>
                    <a:pt x="57467" y="1316050"/>
                  </a:lnTo>
                  <a:lnTo>
                    <a:pt x="84366" y="1383334"/>
                  </a:lnTo>
                  <a:lnTo>
                    <a:pt x="116154" y="1448460"/>
                  </a:lnTo>
                  <a:lnTo>
                    <a:pt x="152641" y="1511058"/>
                  </a:lnTo>
                  <a:lnTo>
                    <a:pt x="193649" y="1570824"/>
                  </a:lnTo>
                  <a:lnTo>
                    <a:pt x="238925" y="1627403"/>
                  </a:lnTo>
                  <a:lnTo>
                    <a:pt x="288251" y="1680489"/>
                  </a:lnTo>
                  <a:lnTo>
                    <a:pt x="341337" y="1729816"/>
                  </a:lnTo>
                  <a:lnTo>
                    <a:pt x="397916" y="1775091"/>
                  </a:lnTo>
                  <a:lnTo>
                    <a:pt x="457669" y="1816087"/>
                  </a:lnTo>
                  <a:lnTo>
                    <a:pt x="520280" y="1852587"/>
                  </a:lnTo>
                  <a:lnTo>
                    <a:pt x="585406" y="1884362"/>
                  </a:lnTo>
                  <a:lnTo>
                    <a:pt x="652691" y="1911273"/>
                  </a:lnTo>
                  <a:lnTo>
                    <a:pt x="721779" y="1933155"/>
                  </a:lnTo>
                  <a:lnTo>
                    <a:pt x="792276" y="1949907"/>
                  </a:lnTo>
                  <a:lnTo>
                    <a:pt x="863828" y="1961413"/>
                  </a:lnTo>
                  <a:lnTo>
                    <a:pt x="936028" y="1967636"/>
                  </a:lnTo>
                  <a:lnTo>
                    <a:pt x="972248" y="1968741"/>
                  </a:lnTo>
                  <a:lnTo>
                    <a:pt x="1008494" y="1968525"/>
                  </a:lnTo>
                  <a:lnTo>
                    <a:pt x="1080820" y="1964080"/>
                  </a:lnTo>
                  <a:lnTo>
                    <a:pt x="1152626" y="1954326"/>
                  </a:lnTo>
                  <a:lnTo>
                    <a:pt x="1223530" y="1939315"/>
                  </a:lnTo>
                  <a:lnTo>
                    <a:pt x="1293126" y="1919135"/>
                  </a:lnTo>
                  <a:lnTo>
                    <a:pt x="1361046" y="1893887"/>
                  </a:lnTo>
                  <a:lnTo>
                    <a:pt x="1426933" y="1863712"/>
                  </a:lnTo>
                  <a:lnTo>
                    <a:pt x="1490421" y="1828761"/>
                  </a:lnTo>
                  <a:lnTo>
                    <a:pt x="1551165" y="1789252"/>
                  </a:lnTo>
                  <a:lnTo>
                    <a:pt x="1608836" y="1745373"/>
                  </a:lnTo>
                  <a:lnTo>
                    <a:pt x="1663128" y="1697367"/>
                  </a:lnTo>
                  <a:lnTo>
                    <a:pt x="1713725" y="1645500"/>
                  </a:lnTo>
                  <a:lnTo>
                    <a:pt x="1760385" y="1590052"/>
                  </a:lnTo>
                  <a:lnTo>
                    <a:pt x="1777873" y="1566760"/>
                  </a:lnTo>
                  <a:lnTo>
                    <a:pt x="5085626" y="1566760"/>
                  </a:lnTo>
                  <a:lnTo>
                    <a:pt x="5136820" y="1564513"/>
                  </a:lnTo>
                  <a:lnTo>
                    <a:pt x="5187277" y="1557820"/>
                  </a:lnTo>
                  <a:lnTo>
                    <a:pt x="5236743" y="1546809"/>
                  </a:lnTo>
                  <a:lnTo>
                    <a:pt x="5284940" y="1531594"/>
                  </a:lnTo>
                  <a:lnTo>
                    <a:pt x="5331599" y="1512265"/>
                  </a:lnTo>
                  <a:lnTo>
                    <a:pt x="5376456" y="1488960"/>
                  </a:lnTo>
                  <a:lnTo>
                    <a:pt x="5419242" y="1461770"/>
                  </a:lnTo>
                  <a:lnTo>
                    <a:pt x="5459704" y="1430820"/>
                  </a:lnTo>
                  <a:lnTo>
                    <a:pt x="5497550" y="1396199"/>
                  </a:lnTo>
                  <a:lnTo>
                    <a:pt x="5532145" y="1358404"/>
                  </a:lnTo>
                  <a:lnTo>
                    <a:pt x="5563082" y="1317993"/>
                  </a:lnTo>
                  <a:lnTo>
                    <a:pt x="5590248" y="1275232"/>
                  </a:lnTo>
                  <a:lnTo>
                    <a:pt x="5613539" y="1230388"/>
                  </a:lnTo>
                  <a:lnTo>
                    <a:pt x="5632843" y="1183741"/>
                  </a:lnTo>
                  <a:lnTo>
                    <a:pt x="5648058" y="1135557"/>
                  </a:lnTo>
                  <a:lnTo>
                    <a:pt x="5659056" y="1086104"/>
                  </a:lnTo>
                  <a:lnTo>
                    <a:pt x="5665736" y="1035634"/>
                  </a:lnTo>
                  <a:lnTo>
                    <a:pt x="5667984" y="984377"/>
                  </a:lnTo>
                  <a:close/>
                </a:path>
              </a:pathLst>
            </a:custGeom>
            <a:solidFill>
              <a:srgbClr val="53A3A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9530" y="4261770"/>
              <a:ext cx="1512570" cy="1512570"/>
            </a:xfrm>
            <a:custGeom>
              <a:avLst/>
              <a:gdLst/>
              <a:ahLst/>
              <a:cxnLst/>
              <a:rect l="l" t="t" r="r" b="b"/>
              <a:pathLst>
                <a:path w="1512570" h="1512570">
                  <a:moveTo>
                    <a:pt x="756146" y="1512294"/>
                  </a:moveTo>
                  <a:lnTo>
                    <a:pt x="700526" y="1510245"/>
                  </a:lnTo>
                  <a:lnTo>
                    <a:pt x="645196" y="1504110"/>
                  </a:lnTo>
                  <a:lnTo>
                    <a:pt x="590467" y="1493919"/>
                  </a:lnTo>
                  <a:lnTo>
                    <a:pt x="536649" y="1479734"/>
                  </a:lnTo>
                  <a:lnTo>
                    <a:pt x="484015" y="1461628"/>
                  </a:lnTo>
                  <a:lnTo>
                    <a:pt x="432849" y="1439695"/>
                  </a:lnTo>
                  <a:lnTo>
                    <a:pt x="383437" y="1414058"/>
                  </a:lnTo>
                  <a:lnTo>
                    <a:pt x="336053" y="1384859"/>
                  </a:lnTo>
                  <a:lnTo>
                    <a:pt x="290943" y="1352255"/>
                  </a:lnTo>
                  <a:lnTo>
                    <a:pt x="248347" y="1316415"/>
                  </a:lnTo>
                  <a:lnTo>
                    <a:pt x="208505" y="1277536"/>
                  </a:lnTo>
                  <a:lnTo>
                    <a:pt x="171636" y="1235841"/>
                  </a:lnTo>
                  <a:lnTo>
                    <a:pt x="137932" y="1191546"/>
                  </a:lnTo>
                  <a:lnTo>
                    <a:pt x="107574" y="1144883"/>
                  </a:lnTo>
                  <a:lnTo>
                    <a:pt x="80732" y="1096113"/>
                  </a:lnTo>
                  <a:lnTo>
                    <a:pt x="57555" y="1045511"/>
                  </a:lnTo>
                  <a:lnTo>
                    <a:pt x="38163" y="993341"/>
                  </a:lnTo>
                  <a:lnTo>
                    <a:pt x="22656" y="939875"/>
                  </a:lnTo>
                  <a:lnTo>
                    <a:pt x="11128" y="885413"/>
                  </a:lnTo>
                  <a:lnTo>
                    <a:pt x="3640" y="830262"/>
                  </a:lnTo>
                  <a:lnTo>
                    <a:pt x="228" y="774709"/>
                  </a:lnTo>
                  <a:lnTo>
                    <a:pt x="0" y="756146"/>
                  </a:lnTo>
                  <a:lnTo>
                    <a:pt x="228" y="737584"/>
                  </a:lnTo>
                  <a:lnTo>
                    <a:pt x="3640" y="682031"/>
                  </a:lnTo>
                  <a:lnTo>
                    <a:pt x="11128" y="626879"/>
                  </a:lnTo>
                  <a:lnTo>
                    <a:pt x="22656" y="572417"/>
                  </a:lnTo>
                  <a:lnTo>
                    <a:pt x="38163" y="518951"/>
                  </a:lnTo>
                  <a:lnTo>
                    <a:pt x="57555" y="466781"/>
                  </a:lnTo>
                  <a:lnTo>
                    <a:pt x="80732" y="416179"/>
                  </a:lnTo>
                  <a:lnTo>
                    <a:pt x="107574" y="367409"/>
                  </a:lnTo>
                  <a:lnTo>
                    <a:pt x="137933" y="320746"/>
                  </a:lnTo>
                  <a:lnTo>
                    <a:pt x="171638" y="276452"/>
                  </a:lnTo>
                  <a:lnTo>
                    <a:pt x="208505" y="234756"/>
                  </a:lnTo>
                  <a:lnTo>
                    <a:pt x="248347" y="195878"/>
                  </a:lnTo>
                  <a:lnTo>
                    <a:pt x="290943" y="160037"/>
                  </a:lnTo>
                  <a:lnTo>
                    <a:pt x="336051" y="127433"/>
                  </a:lnTo>
                  <a:lnTo>
                    <a:pt x="383436" y="98235"/>
                  </a:lnTo>
                  <a:lnTo>
                    <a:pt x="432849" y="72597"/>
                  </a:lnTo>
                  <a:lnTo>
                    <a:pt x="484015" y="50664"/>
                  </a:lnTo>
                  <a:lnTo>
                    <a:pt x="536649" y="32559"/>
                  </a:lnTo>
                  <a:lnTo>
                    <a:pt x="590467" y="18373"/>
                  </a:lnTo>
                  <a:lnTo>
                    <a:pt x="645196" y="8183"/>
                  </a:lnTo>
                  <a:lnTo>
                    <a:pt x="700526" y="2048"/>
                  </a:lnTo>
                  <a:lnTo>
                    <a:pt x="756146" y="0"/>
                  </a:lnTo>
                  <a:lnTo>
                    <a:pt x="774708" y="227"/>
                  </a:lnTo>
                  <a:lnTo>
                    <a:pt x="830262" y="3641"/>
                  </a:lnTo>
                  <a:lnTo>
                    <a:pt x="885414" y="11130"/>
                  </a:lnTo>
                  <a:lnTo>
                    <a:pt x="939875" y="22659"/>
                  </a:lnTo>
                  <a:lnTo>
                    <a:pt x="993339" y="38165"/>
                  </a:lnTo>
                  <a:lnTo>
                    <a:pt x="1045508" y="57557"/>
                  </a:lnTo>
                  <a:lnTo>
                    <a:pt x="1096112" y="80734"/>
                  </a:lnTo>
                  <a:lnTo>
                    <a:pt x="1144882" y="107577"/>
                  </a:lnTo>
                  <a:lnTo>
                    <a:pt x="1191545" y="137935"/>
                  </a:lnTo>
                  <a:lnTo>
                    <a:pt x="1235840" y="171637"/>
                  </a:lnTo>
                  <a:lnTo>
                    <a:pt x="1277535" y="208505"/>
                  </a:lnTo>
                  <a:lnTo>
                    <a:pt x="1316412" y="248349"/>
                  </a:lnTo>
                  <a:lnTo>
                    <a:pt x="1352253" y="290945"/>
                  </a:lnTo>
                  <a:lnTo>
                    <a:pt x="1384857" y="336053"/>
                  </a:lnTo>
                  <a:lnTo>
                    <a:pt x="1414056" y="383438"/>
                  </a:lnTo>
                  <a:lnTo>
                    <a:pt x="1439693" y="432851"/>
                  </a:lnTo>
                  <a:lnTo>
                    <a:pt x="1461626" y="484018"/>
                  </a:lnTo>
                  <a:lnTo>
                    <a:pt x="1479733" y="536648"/>
                  </a:lnTo>
                  <a:lnTo>
                    <a:pt x="1493917" y="590468"/>
                  </a:lnTo>
                  <a:lnTo>
                    <a:pt x="1504109" y="645197"/>
                  </a:lnTo>
                  <a:lnTo>
                    <a:pt x="1510246" y="700526"/>
                  </a:lnTo>
                  <a:lnTo>
                    <a:pt x="1512293" y="756146"/>
                  </a:lnTo>
                  <a:lnTo>
                    <a:pt x="1512066" y="774709"/>
                  </a:lnTo>
                  <a:lnTo>
                    <a:pt x="1508652" y="830262"/>
                  </a:lnTo>
                  <a:lnTo>
                    <a:pt x="1501161" y="885413"/>
                  </a:lnTo>
                  <a:lnTo>
                    <a:pt x="1489631" y="939875"/>
                  </a:lnTo>
                  <a:lnTo>
                    <a:pt x="1474124" y="993341"/>
                  </a:lnTo>
                  <a:lnTo>
                    <a:pt x="1454731" y="1045511"/>
                  </a:lnTo>
                  <a:lnTo>
                    <a:pt x="1431555" y="1096113"/>
                  </a:lnTo>
                  <a:lnTo>
                    <a:pt x="1404711" y="1144883"/>
                  </a:lnTo>
                  <a:lnTo>
                    <a:pt x="1374353" y="1191546"/>
                  </a:lnTo>
                  <a:lnTo>
                    <a:pt x="1340653" y="1235841"/>
                  </a:lnTo>
                  <a:lnTo>
                    <a:pt x="1303785" y="1277536"/>
                  </a:lnTo>
                  <a:lnTo>
                    <a:pt x="1263943" y="1316415"/>
                  </a:lnTo>
                  <a:lnTo>
                    <a:pt x="1221347" y="1352256"/>
                  </a:lnTo>
                  <a:lnTo>
                    <a:pt x="1176238" y="1384859"/>
                  </a:lnTo>
                  <a:lnTo>
                    <a:pt x="1128855" y="1414058"/>
                  </a:lnTo>
                  <a:lnTo>
                    <a:pt x="1079439" y="1439696"/>
                  </a:lnTo>
                  <a:lnTo>
                    <a:pt x="1028271" y="1461628"/>
                  </a:lnTo>
                  <a:lnTo>
                    <a:pt x="975644" y="1479734"/>
                  </a:lnTo>
                  <a:lnTo>
                    <a:pt x="921825" y="1493919"/>
                  </a:lnTo>
                  <a:lnTo>
                    <a:pt x="867097" y="1504110"/>
                  </a:lnTo>
                  <a:lnTo>
                    <a:pt x="811766" y="1510245"/>
                  </a:lnTo>
                  <a:lnTo>
                    <a:pt x="756146" y="1512294"/>
                  </a:lnTo>
                  <a:close/>
                </a:path>
              </a:pathLst>
            </a:custGeom>
            <a:solidFill>
              <a:srgbClr val="3FBAB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407717" y="384869"/>
            <a:ext cx="5145405" cy="1330960"/>
          </a:xfrm>
          <a:custGeom>
            <a:avLst/>
            <a:gdLst/>
            <a:ahLst/>
            <a:cxnLst/>
            <a:rect l="l" t="t" r="r" b="b"/>
            <a:pathLst>
              <a:path w="5145405" h="1330960">
                <a:moveTo>
                  <a:pt x="4373978" y="1330433"/>
                </a:moveTo>
                <a:lnTo>
                  <a:pt x="771525" y="1330433"/>
                </a:lnTo>
                <a:lnTo>
                  <a:pt x="720797" y="1329018"/>
                </a:lnTo>
                <a:lnTo>
                  <a:pt x="670945" y="1324832"/>
                </a:lnTo>
                <a:lnTo>
                  <a:pt x="622071" y="1317961"/>
                </a:lnTo>
                <a:lnTo>
                  <a:pt x="574276" y="1308495"/>
                </a:lnTo>
                <a:lnTo>
                  <a:pt x="527663" y="1296520"/>
                </a:lnTo>
                <a:lnTo>
                  <a:pt x="482333" y="1282124"/>
                </a:lnTo>
                <a:lnTo>
                  <a:pt x="438387" y="1265395"/>
                </a:lnTo>
                <a:lnTo>
                  <a:pt x="395927" y="1246420"/>
                </a:lnTo>
                <a:lnTo>
                  <a:pt x="355055" y="1225288"/>
                </a:lnTo>
                <a:lnTo>
                  <a:pt x="315872" y="1202085"/>
                </a:lnTo>
                <a:lnTo>
                  <a:pt x="278481" y="1176899"/>
                </a:lnTo>
                <a:lnTo>
                  <a:pt x="242982" y="1149819"/>
                </a:lnTo>
                <a:lnTo>
                  <a:pt x="209478" y="1120931"/>
                </a:lnTo>
                <a:lnTo>
                  <a:pt x="178070" y="1090324"/>
                </a:lnTo>
                <a:lnTo>
                  <a:pt x="148859" y="1058085"/>
                </a:lnTo>
                <a:lnTo>
                  <a:pt x="121948" y="1024301"/>
                </a:lnTo>
                <a:lnTo>
                  <a:pt x="97439" y="989061"/>
                </a:lnTo>
                <a:lnTo>
                  <a:pt x="75432" y="952451"/>
                </a:lnTo>
                <a:lnTo>
                  <a:pt x="56029" y="914561"/>
                </a:lnTo>
                <a:lnTo>
                  <a:pt x="39333" y="875476"/>
                </a:lnTo>
                <a:lnTo>
                  <a:pt x="25444" y="835286"/>
                </a:lnTo>
                <a:lnTo>
                  <a:pt x="14464" y="794077"/>
                </a:lnTo>
                <a:lnTo>
                  <a:pt x="6496" y="751937"/>
                </a:lnTo>
                <a:lnTo>
                  <a:pt x="1641" y="708954"/>
                </a:lnTo>
                <a:lnTo>
                  <a:pt x="0" y="665216"/>
                </a:lnTo>
                <a:lnTo>
                  <a:pt x="1641" y="621478"/>
                </a:lnTo>
                <a:lnTo>
                  <a:pt x="6496" y="578495"/>
                </a:lnTo>
                <a:lnTo>
                  <a:pt x="14464" y="536356"/>
                </a:lnTo>
                <a:lnTo>
                  <a:pt x="25444" y="495147"/>
                </a:lnTo>
                <a:lnTo>
                  <a:pt x="39333" y="454956"/>
                </a:lnTo>
                <a:lnTo>
                  <a:pt x="56029" y="415872"/>
                </a:lnTo>
                <a:lnTo>
                  <a:pt x="75432" y="377981"/>
                </a:lnTo>
                <a:lnTo>
                  <a:pt x="97439" y="341372"/>
                </a:lnTo>
                <a:lnTo>
                  <a:pt x="121948" y="306132"/>
                </a:lnTo>
                <a:lnTo>
                  <a:pt x="148859" y="272348"/>
                </a:lnTo>
                <a:lnTo>
                  <a:pt x="178070" y="240109"/>
                </a:lnTo>
                <a:lnTo>
                  <a:pt x="209478" y="209501"/>
                </a:lnTo>
                <a:lnTo>
                  <a:pt x="242982" y="180614"/>
                </a:lnTo>
                <a:lnTo>
                  <a:pt x="278481" y="153533"/>
                </a:lnTo>
                <a:lnTo>
                  <a:pt x="315872" y="128348"/>
                </a:lnTo>
                <a:lnTo>
                  <a:pt x="355055" y="105145"/>
                </a:lnTo>
                <a:lnTo>
                  <a:pt x="395927" y="84012"/>
                </a:lnTo>
                <a:lnTo>
                  <a:pt x="438387" y="65038"/>
                </a:lnTo>
                <a:lnTo>
                  <a:pt x="482333" y="48309"/>
                </a:lnTo>
                <a:lnTo>
                  <a:pt x="527663" y="33913"/>
                </a:lnTo>
                <a:lnTo>
                  <a:pt x="574276" y="21938"/>
                </a:lnTo>
                <a:lnTo>
                  <a:pt x="622071" y="12471"/>
                </a:lnTo>
                <a:lnTo>
                  <a:pt x="670945" y="5601"/>
                </a:lnTo>
                <a:lnTo>
                  <a:pt x="720797" y="1414"/>
                </a:lnTo>
                <a:lnTo>
                  <a:pt x="771525" y="0"/>
                </a:lnTo>
                <a:lnTo>
                  <a:pt x="4373978" y="0"/>
                </a:lnTo>
                <a:lnTo>
                  <a:pt x="4424706" y="1414"/>
                </a:lnTo>
                <a:lnTo>
                  <a:pt x="4474557" y="5601"/>
                </a:lnTo>
                <a:lnTo>
                  <a:pt x="4523431" y="12471"/>
                </a:lnTo>
                <a:lnTo>
                  <a:pt x="4571226" y="21938"/>
                </a:lnTo>
                <a:lnTo>
                  <a:pt x="4617839" y="33913"/>
                </a:lnTo>
                <a:lnTo>
                  <a:pt x="4663170" y="48309"/>
                </a:lnTo>
                <a:lnTo>
                  <a:pt x="4707116" y="65038"/>
                </a:lnTo>
                <a:lnTo>
                  <a:pt x="4749575" y="84012"/>
                </a:lnTo>
                <a:lnTo>
                  <a:pt x="4790448" y="105145"/>
                </a:lnTo>
                <a:lnTo>
                  <a:pt x="4829630" y="128348"/>
                </a:lnTo>
                <a:lnTo>
                  <a:pt x="4867022" y="153533"/>
                </a:lnTo>
                <a:lnTo>
                  <a:pt x="4902520" y="180614"/>
                </a:lnTo>
                <a:lnTo>
                  <a:pt x="4936025" y="209501"/>
                </a:lnTo>
                <a:lnTo>
                  <a:pt x="4967433" y="240109"/>
                </a:lnTo>
                <a:lnTo>
                  <a:pt x="4996643" y="272348"/>
                </a:lnTo>
                <a:lnTo>
                  <a:pt x="5023554" y="306132"/>
                </a:lnTo>
                <a:lnTo>
                  <a:pt x="5048064" y="341372"/>
                </a:lnTo>
                <a:lnTo>
                  <a:pt x="5070071" y="377981"/>
                </a:lnTo>
                <a:lnTo>
                  <a:pt x="5089473" y="415872"/>
                </a:lnTo>
                <a:lnTo>
                  <a:pt x="5106170" y="454956"/>
                </a:lnTo>
                <a:lnTo>
                  <a:pt x="5120059" y="495147"/>
                </a:lnTo>
                <a:lnTo>
                  <a:pt x="5131038" y="536356"/>
                </a:lnTo>
                <a:lnTo>
                  <a:pt x="5139006" y="578495"/>
                </a:lnTo>
                <a:lnTo>
                  <a:pt x="5143862" y="621478"/>
                </a:lnTo>
                <a:lnTo>
                  <a:pt x="5145035" y="652762"/>
                </a:lnTo>
                <a:lnTo>
                  <a:pt x="5145035" y="677671"/>
                </a:lnTo>
                <a:lnTo>
                  <a:pt x="5139006" y="751937"/>
                </a:lnTo>
                <a:lnTo>
                  <a:pt x="5131038" y="794077"/>
                </a:lnTo>
                <a:lnTo>
                  <a:pt x="5120059" y="835286"/>
                </a:lnTo>
                <a:lnTo>
                  <a:pt x="5106170" y="875476"/>
                </a:lnTo>
                <a:lnTo>
                  <a:pt x="5089473" y="914561"/>
                </a:lnTo>
                <a:lnTo>
                  <a:pt x="5070071" y="952451"/>
                </a:lnTo>
                <a:lnTo>
                  <a:pt x="5048064" y="989061"/>
                </a:lnTo>
                <a:lnTo>
                  <a:pt x="5023554" y="1024301"/>
                </a:lnTo>
                <a:lnTo>
                  <a:pt x="4996643" y="1058085"/>
                </a:lnTo>
                <a:lnTo>
                  <a:pt x="4967433" y="1090324"/>
                </a:lnTo>
                <a:lnTo>
                  <a:pt x="4936025" y="1120931"/>
                </a:lnTo>
                <a:lnTo>
                  <a:pt x="4902520" y="1149819"/>
                </a:lnTo>
                <a:lnTo>
                  <a:pt x="4867022" y="1176899"/>
                </a:lnTo>
                <a:lnTo>
                  <a:pt x="4829630" y="1202085"/>
                </a:lnTo>
                <a:lnTo>
                  <a:pt x="4790448" y="1225288"/>
                </a:lnTo>
                <a:lnTo>
                  <a:pt x="4749575" y="1246420"/>
                </a:lnTo>
                <a:lnTo>
                  <a:pt x="4707116" y="1265395"/>
                </a:lnTo>
                <a:lnTo>
                  <a:pt x="4663170" y="1282124"/>
                </a:lnTo>
                <a:lnTo>
                  <a:pt x="4617839" y="1296520"/>
                </a:lnTo>
                <a:lnTo>
                  <a:pt x="4571226" y="1308495"/>
                </a:lnTo>
                <a:lnTo>
                  <a:pt x="4523431" y="1317961"/>
                </a:lnTo>
                <a:lnTo>
                  <a:pt x="4474557" y="1324832"/>
                </a:lnTo>
                <a:lnTo>
                  <a:pt x="4424706" y="1329018"/>
                </a:lnTo>
                <a:lnTo>
                  <a:pt x="4373978" y="1330433"/>
                </a:lnTo>
                <a:close/>
              </a:path>
            </a:pathLst>
          </a:custGeom>
          <a:solidFill>
            <a:srgbClr val="03A8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350290" y="2122505"/>
            <a:ext cx="5273040" cy="1294765"/>
          </a:xfrm>
          <a:custGeom>
            <a:avLst/>
            <a:gdLst/>
            <a:ahLst/>
            <a:cxnLst/>
            <a:rect l="l" t="t" r="r" b="b"/>
            <a:pathLst>
              <a:path w="5273040" h="1294764">
                <a:moveTo>
                  <a:pt x="4501147" y="1294693"/>
                </a:moveTo>
                <a:lnTo>
                  <a:pt x="771524" y="1294693"/>
                </a:lnTo>
                <a:lnTo>
                  <a:pt x="718701" y="1293200"/>
                </a:lnTo>
                <a:lnTo>
                  <a:pt x="666833" y="1288784"/>
                </a:lnTo>
                <a:lnTo>
                  <a:pt x="616035" y="1281541"/>
                </a:lnTo>
                <a:lnTo>
                  <a:pt x="566422" y="1271569"/>
                </a:lnTo>
                <a:lnTo>
                  <a:pt x="518110" y="1258964"/>
                </a:lnTo>
                <a:lnTo>
                  <a:pt x="471212" y="1243822"/>
                </a:lnTo>
                <a:lnTo>
                  <a:pt x="425844" y="1226239"/>
                </a:lnTo>
                <a:lnTo>
                  <a:pt x="382121" y="1206311"/>
                </a:lnTo>
                <a:lnTo>
                  <a:pt x="340157" y="1184137"/>
                </a:lnTo>
                <a:lnTo>
                  <a:pt x="300068" y="1159810"/>
                </a:lnTo>
                <a:lnTo>
                  <a:pt x="261969" y="1133429"/>
                </a:lnTo>
                <a:lnTo>
                  <a:pt x="225974" y="1105090"/>
                </a:lnTo>
                <a:lnTo>
                  <a:pt x="192198" y="1074888"/>
                </a:lnTo>
                <a:lnTo>
                  <a:pt x="160756" y="1042921"/>
                </a:lnTo>
                <a:lnTo>
                  <a:pt x="131764" y="1009284"/>
                </a:lnTo>
                <a:lnTo>
                  <a:pt x="105335" y="974075"/>
                </a:lnTo>
                <a:lnTo>
                  <a:pt x="81586" y="937389"/>
                </a:lnTo>
                <a:lnTo>
                  <a:pt x="60630" y="899323"/>
                </a:lnTo>
                <a:lnTo>
                  <a:pt x="42583" y="859974"/>
                </a:lnTo>
                <a:lnTo>
                  <a:pt x="27559" y="819437"/>
                </a:lnTo>
                <a:lnTo>
                  <a:pt x="15674" y="777809"/>
                </a:lnTo>
                <a:lnTo>
                  <a:pt x="7043" y="735188"/>
                </a:lnTo>
                <a:lnTo>
                  <a:pt x="1779" y="691668"/>
                </a:lnTo>
                <a:lnTo>
                  <a:pt x="0" y="647346"/>
                </a:lnTo>
                <a:lnTo>
                  <a:pt x="1779" y="603025"/>
                </a:lnTo>
                <a:lnTo>
                  <a:pt x="7043" y="559505"/>
                </a:lnTo>
                <a:lnTo>
                  <a:pt x="15674" y="516883"/>
                </a:lnTo>
                <a:lnTo>
                  <a:pt x="27559" y="475256"/>
                </a:lnTo>
                <a:lnTo>
                  <a:pt x="42583" y="434719"/>
                </a:lnTo>
                <a:lnTo>
                  <a:pt x="60630" y="395370"/>
                </a:lnTo>
                <a:lnTo>
                  <a:pt x="81586" y="357304"/>
                </a:lnTo>
                <a:lnTo>
                  <a:pt x="105335" y="320618"/>
                </a:lnTo>
                <a:lnTo>
                  <a:pt x="131764" y="285409"/>
                </a:lnTo>
                <a:lnTo>
                  <a:pt x="160756" y="251772"/>
                </a:lnTo>
                <a:lnTo>
                  <a:pt x="192198" y="219805"/>
                </a:lnTo>
                <a:lnTo>
                  <a:pt x="225974" y="189603"/>
                </a:lnTo>
                <a:lnTo>
                  <a:pt x="261969" y="161263"/>
                </a:lnTo>
                <a:lnTo>
                  <a:pt x="300068" y="134882"/>
                </a:lnTo>
                <a:lnTo>
                  <a:pt x="340157" y="110556"/>
                </a:lnTo>
                <a:lnTo>
                  <a:pt x="382121" y="88381"/>
                </a:lnTo>
                <a:lnTo>
                  <a:pt x="425844" y="68454"/>
                </a:lnTo>
                <a:lnTo>
                  <a:pt x="471212" y="50871"/>
                </a:lnTo>
                <a:lnTo>
                  <a:pt x="518110" y="35729"/>
                </a:lnTo>
                <a:lnTo>
                  <a:pt x="566422" y="23123"/>
                </a:lnTo>
                <a:lnTo>
                  <a:pt x="616035" y="13151"/>
                </a:lnTo>
                <a:lnTo>
                  <a:pt x="666833" y="5909"/>
                </a:lnTo>
                <a:lnTo>
                  <a:pt x="718701" y="1493"/>
                </a:lnTo>
                <a:lnTo>
                  <a:pt x="771524" y="0"/>
                </a:lnTo>
                <a:lnTo>
                  <a:pt x="4501147" y="0"/>
                </a:lnTo>
                <a:lnTo>
                  <a:pt x="4553970" y="1493"/>
                </a:lnTo>
                <a:lnTo>
                  <a:pt x="4605838" y="5909"/>
                </a:lnTo>
                <a:lnTo>
                  <a:pt x="4656636" y="13151"/>
                </a:lnTo>
                <a:lnTo>
                  <a:pt x="4706249" y="23123"/>
                </a:lnTo>
                <a:lnTo>
                  <a:pt x="4754562" y="35729"/>
                </a:lnTo>
                <a:lnTo>
                  <a:pt x="4801459" y="50871"/>
                </a:lnTo>
                <a:lnTo>
                  <a:pt x="4846827" y="68454"/>
                </a:lnTo>
                <a:lnTo>
                  <a:pt x="4890551" y="88381"/>
                </a:lnTo>
                <a:lnTo>
                  <a:pt x="4932514" y="110556"/>
                </a:lnTo>
                <a:lnTo>
                  <a:pt x="4972603" y="134882"/>
                </a:lnTo>
                <a:lnTo>
                  <a:pt x="5010702" y="161263"/>
                </a:lnTo>
                <a:lnTo>
                  <a:pt x="5046698" y="189603"/>
                </a:lnTo>
                <a:lnTo>
                  <a:pt x="5080473" y="219805"/>
                </a:lnTo>
                <a:lnTo>
                  <a:pt x="5111915" y="251772"/>
                </a:lnTo>
                <a:lnTo>
                  <a:pt x="5140908" y="285409"/>
                </a:lnTo>
                <a:lnTo>
                  <a:pt x="5167336" y="320618"/>
                </a:lnTo>
                <a:lnTo>
                  <a:pt x="5191086" y="357304"/>
                </a:lnTo>
                <a:lnTo>
                  <a:pt x="5212042" y="395370"/>
                </a:lnTo>
                <a:lnTo>
                  <a:pt x="5230089" y="434719"/>
                </a:lnTo>
                <a:lnTo>
                  <a:pt x="5245112" y="475256"/>
                </a:lnTo>
                <a:lnTo>
                  <a:pt x="5256997" y="516883"/>
                </a:lnTo>
                <a:lnTo>
                  <a:pt x="5265629" y="559505"/>
                </a:lnTo>
                <a:lnTo>
                  <a:pt x="5270892" y="603025"/>
                </a:lnTo>
                <a:lnTo>
                  <a:pt x="5272672" y="647346"/>
                </a:lnTo>
                <a:lnTo>
                  <a:pt x="5270892" y="691668"/>
                </a:lnTo>
                <a:lnTo>
                  <a:pt x="5265629" y="735188"/>
                </a:lnTo>
                <a:lnTo>
                  <a:pt x="5256997" y="777809"/>
                </a:lnTo>
                <a:lnTo>
                  <a:pt x="5245112" y="819437"/>
                </a:lnTo>
                <a:lnTo>
                  <a:pt x="5230089" y="859974"/>
                </a:lnTo>
                <a:lnTo>
                  <a:pt x="5212042" y="899323"/>
                </a:lnTo>
                <a:lnTo>
                  <a:pt x="5191086" y="937389"/>
                </a:lnTo>
                <a:lnTo>
                  <a:pt x="5167336" y="974075"/>
                </a:lnTo>
                <a:lnTo>
                  <a:pt x="5140908" y="1009284"/>
                </a:lnTo>
                <a:lnTo>
                  <a:pt x="5111915" y="1042921"/>
                </a:lnTo>
                <a:lnTo>
                  <a:pt x="5080473" y="1074888"/>
                </a:lnTo>
                <a:lnTo>
                  <a:pt x="5046698" y="1105090"/>
                </a:lnTo>
                <a:lnTo>
                  <a:pt x="5010702" y="1133429"/>
                </a:lnTo>
                <a:lnTo>
                  <a:pt x="4972603" y="1159810"/>
                </a:lnTo>
                <a:lnTo>
                  <a:pt x="4932514" y="1184137"/>
                </a:lnTo>
                <a:lnTo>
                  <a:pt x="4890551" y="1206311"/>
                </a:lnTo>
                <a:lnTo>
                  <a:pt x="4846827" y="1226239"/>
                </a:lnTo>
                <a:lnTo>
                  <a:pt x="4801459" y="1243822"/>
                </a:lnTo>
                <a:lnTo>
                  <a:pt x="4754562" y="1258964"/>
                </a:lnTo>
                <a:lnTo>
                  <a:pt x="4706249" y="1271569"/>
                </a:lnTo>
                <a:lnTo>
                  <a:pt x="4656636" y="1281541"/>
                </a:lnTo>
                <a:lnTo>
                  <a:pt x="4605838" y="1288784"/>
                </a:lnTo>
                <a:lnTo>
                  <a:pt x="4553970" y="1293200"/>
                </a:lnTo>
                <a:lnTo>
                  <a:pt x="4501147" y="1294693"/>
                </a:lnTo>
                <a:close/>
              </a:path>
            </a:pathLst>
          </a:custGeom>
          <a:solidFill>
            <a:srgbClr val="00E3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693635" y="3601304"/>
            <a:ext cx="5801995" cy="1250315"/>
          </a:xfrm>
          <a:custGeom>
            <a:avLst/>
            <a:gdLst/>
            <a:ahLst/>
            <a:cxnLst/>
            <a:rect l="l" t="t" r="r" b="b"/>
            <a:pathLst>
              <a:path w="5801994" h="1250314">
                <a:moveTo>
                  <a:pt x="4926015" y="1250144"/>
                </a:moveTo>
                <a:lnTo>
                  <a:pt x="877698" y="1250144"/>
                </a:lnTo>
                <a:lnTo>
                  <a:pt x="822191" y="1248914"/>
                </a:lnTo>
                <a:lnTo>
                  <a:pt x="767601" y="1245274"/>
                </a:lnTo>
                <a:lnTo>
                  <a:pt x="714032" y="1239296"/>
                </a:lnTo>
                <a:lnTo>
                  <a:pt x="661586" y="1231054"/>
                </a:lnTo>
                <a:lnTo>
                  <a:pt x="610365" y="1220621"/>
                </a:lnTo>
                <a:lnTo>
                  <a:pt x="560474" y="1208070"/>
                </a:lnTo>
                <a:lnTo>
                  <a:pt x="512014" y="1193474"/>
                </a:lnTo>
                <a:lnTo>
                  <a:pt x="465088" y="1176907"/>
                </a:lnTo>
                <a:lnTo>
                  <a:pt x="419799" y="1158442"/>
                </a:lnTo>
                <a:lnTo>
                  <a:pt x="376250" y="1138152"/>
                </a:lnTo>
                <a:lnTo>
                  <a:pt x="334544" y="1116111"/>
                </a:lnTo>
                <a:lnTo>
                  <a:pt x="294784" y="1092390"/>
                </a:lnTo>
                <a:lnTo>
                  <a:pt x="257072" y="1067065"/>
                </a:lnTo>
                <a:lnTo>
                  <a:pt x="221511" y="1040207"/>
                </a:lnTo>
                <a:lnTo>
                  <a:pt x="188204" y="1011891"/>
                </a:lnTo>
                <a:lnTo>
                  <a:pt x="157254" y="982189"/>
                </a:lnTo>
                <a:lnTo>
                  <a:pt x="128764" y="951175"/>
                </a:lnTo>
                <a:lnTo>
                  <a:pt x="102836" y="918922"/>
                </a:lnTo>
                <a:lnTo>
                  <a:pt x="79573" y="885502"/>
                </a:lnTo>
                <a:lnTo>
                  <a:pt x="59079" y="850990"/>
                </a:lnTo>
                <a:lnTo>
                  <a:pt x="41455" y="815459"/>
                </a:lnTo>
                <a:lnTo>
                  <a:pt x="26806" y="778981"/>
                </a:lnTo>
                <a:lnTo>
                  <a:pt x="15232" y="741630"/>
                </a:lnTo>
                <a:lnTo>
                  <a:pt x="6838" y="703480"/>
                </a:lnTo>
                <a:lnTo>
                  <a:pt x="1727" y="664603"/>
                </a:lnTo>
                <a:lnTo>
                  <a:pt x="0" y="625072"/>
                </a:lnTo>
                <a:lnTo>
                  <a:pt x="1727" y="585542"/>
                </a:lnTo>
                <a:lnTo>
                  <a:pt x="6838" y="546664"/>
                </a:lnTo>
                <a:lnTo>
                  <a:pt x="15232" y="508514"/>
                </a:lnTo>
                <a:lnTo>
                  <a:pt x="26806" y="471163"/>
                </a:lnTo>
                <a:lnTo>
                  <a:pt x="41455" y="434685"/>
                </a:lnTo>
                <a:lnTo>
                  <a:pt x="59079" y="399154"/>
                </a:lnTo>
                <a:lnTo>
                  <a:pt x="79573" y="364642"/>
                </a:lnTo>
                <a:lnTo>
                  <a:pt x="102836" y="331222"/>
                </a:lnTo>
                <a:lnTo>
                  <a:pt x="128764" y="298969"/>
                </a:lnTo>
                <a:lnTo>
                  <a:pt x="157254" y="267955"/>
                </a:lnTo>
                <a:lnTo>
                  <a:pt x="188204" y="238253"/>
                </a:lnTo>
                <a:lnTo>
                  <a:pt x="221511" y="209937"/>
                </a:lnTo>
                <a:lnTo>
                  <a:pt x="257072" y="183079"/>
                </a:lnTo>
                <a:lnTo>
                  <a:pt x="294784" y="157754"/>
                </a:lnTo>
                <a:lnTo>
                  <a:pt x="334544" y="134033"/>
                </a:lnTo>
                <a:lnTo>
                  <a:pt x="376250" y="111992"/>
                </a:lnTo>
                <a:lnTo>
                  <a:pt x="419799" y="91702"/>
                </a:lnTo>
                <a:lnTo>
                  <a:pt x="465088" y="73237"/>
                </a:lnTo>
                <a:lnTo>
                  <a:pt x="512014" y="56670"/>
                </a:lnTo>
                <a:lnTo>
                  <a:pt x="560474" y="42074"/>
                </a:lnTo>
                <a:lnTo>
                  <a:pt x="610365" y="29523"/>
                </a:lnTo>
                <a:lnTo>
                  <a:pt x="661586" y="19090"/>
                </a:lnTo>
                <a:lnTo>
                  <a:pt x="714032" y="10848"/>
                </a:lnTo>
                <a:lnTo>
                  <a:pt x="767601" y="4870"/>
                </a:lnTo>
                <a:lnTo>
                  <a:pt x="822191" y="1229"/>
                </a:lnTo>
                <a:lnTo>
                  <a:pt x="877698" y="0"/>
                </a:lnTo>
                <a:lnTo>
                  <a:pt x="4926015" y="0"/>
                </a:lnTo>
                <a:lnTo>
                  <a:pt x="4981522" y="1229"/>
                </a:lnTo>
                <a:lnTo>
                  <a:pt x="5036111" y="4870"/>
                </a:lnTo>
                <a:lnTo>
                  <a:pt x="5089681" y="10848"/>
                </a:lnTo>
                <a:lnTo>
                  <a:pt x="5142127" y="19090"/>
                </a:lnTo>
                <a:lnTo>
                  <a:pt x="5193347" y="29523"/>
                </a:lnTo>
                <a:lnTo>
                  <a:pt x="5243239" y="42074"/>
                </a:lnTo>
                <a:lnTo>
                  <a:pt x="5291699" y="56670"/>
                </a:lnTo>
                <a:lnTo>
                  <a:pt x="5338625" y="73237"/>
                </a:lnTo>
                <a:lnTo>
                  <a:pt x="5383914" y="91702"/>
                </a:lnTo>
                <a:lnTo>
                  <a:pt x="5427462" y="111992"/>
                </a:lnTo>
                <a:lnTo>
                  <a:pt x="5469168" y="134033"/>
                </a:lnTo>
                <a:lnTo>
                  <a:pt x="5508929" y="157754"/>
                </a:lnTo>
                <a:lnTo>
                  <a:pt x="5546641" y="183079"/>
                </a:lnTo>
                <a:lnTo>
                  <a:pt x="5582202" y="209937"/>
                </a:lnTo>
                <a:lnTo>
                  <a:pt x="5615508" y="238253"/>
                </a:lnTo>
                <a:lnTo>
                  <a:pt x="5646458" y="267955"/>
                </a:lnTo>
                <a:lnTo>
                  <a:pt x="5674949" y="298969"/>
                </a:lnTo>
                <a:lnTo>
                  <a:pt x="5700876" y="331222"/>
                </a:lnTo>
                <a:lnTo>
                  <a:pt x="5724139" y="364642"/>
                </a:lnTo>
                <a:lnTo>
                  <a:pt x="5744633" y="399154"/>
                </a:lnTo>
                <a:lnTo>
                  <a:pt x="5762257" y="434685"/>
                </a:lnTo>
                <a:lnTo>
                  <a:pt x="5776907" y="471163"/>
                </a:lnTo>
                <a:lnTo>
                  <a:pt x="5788480" y="508514"/>
                </a:lnTo>
                <a:lnTo>
                  <a:pt x="5796874" y="546664"/>
                </a:lnTo>
                <a:lnTo>
                  <a:pt x="5801452" y="581486"/>
                </a:lnTo>
                <a:lnTo>
                  <a:pt x="5801452" y="668658"/>
                </a:lnTo>
                <a:lnTo>
                  <a:pt x="5788480" y="741630"/>
                </a:lnTo>
                <a:lnTo>
                  <a:pt x="5776907" y="778981"/>
                </a:lnTo>
                <a:lnTo>
                  <a:pt x="5762257" y="815459"/>
                </a:lnTo>
                <a:lnTo>
                  <a:pt x="5744633" y="850990"/>
                </a:lnTo>
                <a:lnTo>
                  <a:pt x="5724139" y="885502"/>
                </a:lnTo>
                <a:lnTo>
                  <a:pt x="5700876" y="918922"/>
                </a:lnTo>
                <a:lnTo>
                  <a:pt x="5674949" y="951175"/>
                </a:lnTo>
                <a:lnTo>
                  <a:pt x="5646458" y="982189"/>
                </a:lnTo>
                <a:lnTo>
                  <a:pt x="5615508" y="1011891"/>
                </a:lnTo>
                <a:lnTo>
                  <a:pt x="5582202" y="1040207"/>
                </a:lnTo>
                <a:lnTo>
                  <a:pt x="5546641" y="1067065"/>
                </a:lnTo>
                <a:lnTo>
                  <a:pt x="5508929" y="1092390"/>
                </a:lnTo>
                <a:lnTo>
                  <a:pt x="5469168" y="1116111"/>
                </a:lnTo>
                <a:lnTo>
                  <a:pt x="5427462" y="1138152"/>
                </a:lnTo>
                <a:lnTo>
                  <a:pt x="5383914" y="1158442"/>
                </a:lnTo>
                <a:lnTo>
                  <a:pt x="5338625" y="1176907"/>
                </a:lnTo>
                <a:lnTo>
                  <a:pt x="5291699" y="1193474"/>
                </a:lnTo>
                <a:lnTo>
                  <a:pt x="5243239" y="1208070"/>
                </a:lnTo>
                <a:lnTo>
                  <a:pt x="5193347" y="1220621"/>
                </a:lnTo>
                <a:lnTo>
                  <a:pt x="5142127" y="1231054"/>
                </a:lnTo>
                <a:lnTo>
                  <a:pt x="5089681" y="1239296"/>
                </a:lnTo>
                <a:lnTo>
                  <a:pt x="5036111" y="1245274"/>
                </a:lnTo>
                <a:lnTo>
                  <a:pt x="4981522" y="1248914"/>
                </a:lnTo>
                <a:lnTo>
                  <a:pt x="4926015" y="1250144"/>
                </a:lnTo>
                <a:close/>
              </a:path>
            </a:pathLst>
          </a:custGeom>
          <a:solidFill>
            <a:srgbClr val="03A8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1693636" y="5166830"/>
            <a:ext cx="5803900" cy="1250950"/>
          </a:xfrm>
          <a:custGeom>
            <a:avLst/>
            <a:gdLst/>
            <a:ahLst/>
            <a:cxnLst/>
            <a:rect l="l" t="t" r="r" b="b"/>
            <a:pathLst>
              <a:path w="5803900" h="1250950">
                <a:moveTo>
                  <a:pt x="5032187" y="1250833"/>
                </a:moveTo>
                <a:lnTo>
                  <a:pt x="771524" y="1250833"/>
                </a:lnTo>
                <a:lnTo>
                  <a:pt x="718701" y="1249390"/>
                </a:lnTo>
                <a:lnTo>
                  <a:pt x="666833" y="1245124"/>
                </a:lnTo>
                <a:lnTo>
                  <a:pt x="616035" y="1238127"/>
                </a:lnTo>
                <a:lnTo>
                  <a:pt x="566423" y="1228493"/>
                </a:lnTo>
                <a:lnTo>
                  <a:pt x="518110" y="1216314"/>
                </a:lnTo>
                <a:lnTo>
                  <a:pt x="471212" y="1201685"/>
                </a:lnTo>
                <a:lnTo>
                  <a:pt x="425844" y="1184697"/>
                </a:lnTo>
                <a:lnTo>
                  <a:pt x="382121" y="1165445"/>
                </a:lnTo>
                <a:lnTo>
                  <a:pt x="340157" y="1144022"/>
                </a:lnTo>
                <a:lnTo>
                  <a:pt x="300069" y="1120520"/>
                </a:lnTo>
                <a:lnTo>
                  <a:pt x="261969" y="1095032"/>
                </a:lnTo>
                <a:lnTo>
                  <a:pt x="225974" y="1067653"/>
                </a:lnTo>
                <a:lnTo>
                  <a:pt x="192198" y="1038474"/>
                </a:lnTo>
                <a:lnTo>
                  <a:pt x="160756" y="1007590"/>
                </a:lnTo>
                <a:lnTo>
                  <a:pt x="131764" y="975093"/>
                </a:lnTo>
                <a:lnTo>
                  <a:pt x="105335" y="941076"/>
                </a:lnTo>
                <a:lnTo>
                  <a:pt x="81586" y="905633"/>
                </a:lnTo>
                <a:lnTo>
                  <a:pt x="60630" y="868857"/>
                </a:lnTo>
                <a:lnTo>
                  <a:pt x="42583" y="830840"/>
                </a:lnTo>
                <a:lnTo>
                  <a:pt x="27559" y="791677"/>
                </a:lnTo>
                <a:lnTo>
                  <a:pt x="15674" y="751460"/>
                </a:lnTo>
                <a:lnTo>
                  <a:pt x="7043" y="710282"/>
                </a:lnTo>
                <a:lnTo>
                  <a:pt x="1779" y="668236"/>
                </a:lnTo>
                <a:lnTo>
                  <a:pt x="0" y="625416"/>
                </a:lnTo>
                <a:lnTo>
                  <a:pt x="1779" y="582597"/>
                </a:lnTo>
                <a:lnTo>
                  <a:pt x="7043" y="540551"/>
                </a:lnTo>
                <a:lnTo>
                  <a:pt x="15674" y="499373"/>
                </a:lnTo>
                <a:lnTo>
                  <a:pt x="27559" y="459156"/>
                </a:lnTo>
                <a:lnTo>
                  <a:pt x="42583" y="419992"/>
                </a:lnTo>
                <a:lnTo>
                  <a:pt x="60630" y="381976"/>
                </a:lnTo>
                <a:lnTo>
                  <a:pt x="81586" y="345200"/>
                </a:lnTo>
                <a:lnTo>
                  <a:pt x="105335" y="309757"/>
                </a:lnTo>
                <a:lnTo>
                  <a:pt x="131764" y="275740"/>
                </a:lnTo>
                <a:lnTo>
                  <a:pt x="160756" y="243243"/>
                </a:lnTo>
                <a:lnTo>
                  <a:pt x="192198" y="212358"/>
                </a:lnTo>
                <a:lnTo>
                  <a:pt x="225974" y="183180"/>
                </a:lnTo>
                <a:lnTo>
                  <a:pt x="261969" y="155800"/>
                </a:lnTo>
                <a:lnTo>
                  <a:pt x="300069" y="130313"/>
                </a:lnTo>
                <a:lnTo>
                  <a:pt x="340157" y="106811"/>
                </a:lnTo>
                <a:lnTo>
                  <a:pt x="382121" y="85387"/>
                </a:lnTo>
                <a:lnTo>
                  <a:pt x="425844" y="66135"/>
                </a:lnTo>
                <a:lnTo>
                  <a:pt x="471212" y="49148"/>
                </a:lnTo>
                <a:lnTo>
                  <a:pt x="518110" y="34518"/>
                </a:lnTo>
                <a:lnTo>
                  <a:pt x="566423" y="22340"/>
                </a:lnTo>
                <a:lnTo>
                  <a:pt x="616035" y="12706"/>
                </a:lnTo>
                <a:lnTo>
                  <a:pt x="666833" y="5709"/>
                </a:lnTo>
                <a:lnTo>
                  <a:pt x="718701" y="1442"/>
                </a:lnTo>
                <a:lnTo>
                  <a:pt x="771524" y="0"/>
                </a:lnTo>
                <a:lnTo>
                  <a:pt x="5032187" y="0"/>
                </a:lnTo>
                <a:lnTo>
                  <a:pt x="5085010" y="1442"/>
                </a:lnTo>
                <a:lnTo>
                  <a:pt x="5136878" y="5709"/>
                </a:lnTo>
                <a:lnTo>
                  <a:pt x="5187676" y="12706"/>
                </a:lnTo>
                <a:lnTo>
                  <a:pt x="5237289" y="22340"/>
                </a:lnTo>
                <a:lnTo>
                  <a:pt x="5285601" y="34518"/>
                </a:lnTo>
                <a:lnTo>
                  <a:pt x="5332499" y="49148"/>
                </a:lnTo>
                <a:lnTo>
                  <a:pt x="5377867" y="66135"/>
                </a:lnTo>
                <a:lnTo>
                  <a:pt x="5421590" y="85387"/>
                </a:lnTo>
                <a:lnTo>
                  <a:pt x="5463554" y="106811"/>
                </a:lnTo>
                <a:lnTo>
                  <a:pt x="5503643" y="130313"/>
                </a:lnTo>
                <a:lnTo>
                  <a:pt x="5541742" y="155800"/>
                </a:lnTo>
                <a:lnTo>
                  <a:pt x="5577737" y="183180"/>
                </a:lnTo>
                <a:lnTo>
                  <a:pt x="5611513" y="212358"/>
                </a:lnTo>
                <a:lnTo>
                  <a:pt x="5642955" y="243243"/>
                </a:lnTo>
                <a:lnTo>
                  <a:pt x="5671947" y="275740"/>
                </a:lnTo>
                <a:lnTo>
                  <a:pt x="5698376" y="309757"/>
                </a:lnTo>
                <a:lnTo>
                  <a:pt x="5722126" y="345200"/>
                </a:lnTo>
                <a:lnTo>
                  <a:pt x="5743082" y="381976"/>
                </a:lnTo>
                <a:lnTo>
                  <a:pt x="5761129" y="419992"/>
                </a:lnTo>
                <a:lnTo>
                  <a:pt x="5776152" y="459156"/>
                </a:lnTo>
                <a:lnTo>
                  <a:pt x="5788037" y="499373"/>
                </a:lnTo>
                <a:lnTo>
                  <a:pt x="5796669" y="540551"/>
                </a:lnTo>
                <a:lnTo>
                  <a:pt x="5801932" y="582597"/>
                </a:lnTo>
                <a:lnTo>
                  <a:pt x="5803712" y="625416"/>
                </a:lnTo>
                <a:lnTo>
                  <a:pt x="5801932" y="668236"/>
                </a:lnTo>
                <a:lnTo>
                  <a:pt x="5796669" y="710282"/>
                </a:lnTo>
                <a:lnTo>
                  <a:pt x="5788037" y="751460"/>
                </a:lnTo>
                <a:lnTo>
                  <a:pt x="5776152" y="791677"/>
                </a:lnTo>
                <a:lnTo>
                  <a:pt x="5761129" y="830840"/>
                </a:lnTo>
                <a:lnTo>
                  <a:pt x="5743082" y="868857"/>
                </a:lnTo>
                <a:lnTo>
                  <a:pt x="5722126" y="905633"/>
                </a:lnTo>
                <a:lnTo>
                  <a:pt x="5698376" y="941076"/>
                </a:lnTo>
                <a:lnTo>
                  <a:pt x="5671947" y="975093"/>
                </a:lnTo>
                <a:lnTo>
                  <a:pt x="5642955" y="1007590"/>
                </a:lnTo>
                <a:lnTo>
                  <a:pt x="5611513" y="1038474"/>
                </a:lnTo>
                <a:lnTo>
                  <a:pt x="5577737" y="1067653"/>
                </a:lnTo>
                <a:lnTo>
                  <a:pt x="5541742" y="1095032"/>
                </a:lnTo>
                <a:lnTo>
                  <a:pt x="5503643" y="1120520"/>
                </a:lnTo>
                <a:lnTo>
                  <a:pt x="5463554" y="1144022"/>
                </a:lnTo>
                <a:lnTo>
                  <a:pt x="5421590" y="1165445"/>
                </a:lnTo>
                <a:lnTo>
                  <a:pt x="5377867" y="1184697"/>
                </a:lnTo>
                <a:lnTo>
                  <a:pt x="5332499" y="1201685"/>
                </a:lnTo>
                <a:lnTo>
                  <a:pt x="5285601" y="1216314"/>
                </a:lnTo>
                <a:lnTo>
                  <a:pt x="5237289" y="1228493"/>
                </a:lnTo>
                <a:lnTo>
                  <a:pt x="5187676" y="1238127"/>
                </a:lnTo>
                <a:lnTo>
                  <a:pt x="5136878" y="1245124"/>
                </a:lnTo>
                <a:lnTo>
                  <a:pt x="5085010" y="1249390"/>
                </a:lnTo>
                <a:lnTo>
                  <a:pt x="5032187" y="1250833"/>
                </a:lnTo>
                <a:close/>
              </a:path>
            </a:pathLst>
          </a:custGeom>
          <a:solidFill>
            <a:srgbClr val="00E3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350289" y="6750053"/>
            <a:ext cx="5092700" cy="1339850"/>
          </a:xfrm>
          <a:custGeom>
            <a:avLst/>
            <a:gdLst/>
            <a:ahLst/>
            <a:cxnLst/>
            <a:rect l="l" t="t" r="r" b="b"/>
            <a:pathLst>
              <a:path w="5092700" h="1339850">
                <a:moveTo>
                  <a:pt x="4322906" y="1339796"/>
                </a:moveTo>
                <a:lnTo>
                  <a:pt x="771525" y="1339796"/>
                </a:lnTo>
                <a:lnTo>
                  <a:pt x="720797" y="1338372"/>
                </a:lnTo>
                <a:lnTo>
                  <a:pt x="670945" y="1334156"/>
                </a:lnTo>
                <a:lnTo>
                  <a:pt x="622071" y="1327237"/>
                </a:lnTo>
                <a:lnTo>
                  <a:pt x="574276" y="1317704"/>
                </a:lnTo>
                <a:lnTo>
                  <a:pt x="527663" y="1305645"/>
                </a:lnTo>
                <a:lnTo>
                  <a:pt x="482333" y="1291147"/>
                </a:lnTo>
                <a:lnTo>
                  <a:pt x="438387" y="1274301"/>
                </a:lnTo>
                <a:lnTo>
                  <a:pt x="395927" y="1255192"/>
                </a:lnTo>
                <a:lnTo>
                  <a:pt x="355055" y="1233911"/>
                </a:lnTo>
                <a:lnTo>
                  <a:pt x="315872" y="1210545"/>
                </a:lnTo>
                <a:lnTo>
                  <a:pt x="278481" y="1185182"/>
                </a:lnTo>
                <a:lnTo>
                  <a:pt x="242982" y="1157911"/>
                </a:lnTo>
                <a:lnTo>
                  <a:pt x="209478" y="1128820"/>
                </a:lnTo>
                <a:lnTo>
                  <a:pt x="178070" y="1097998"/>
                </a:lnTo>
                <a:lnTo>
                  <a:pt x="148859" y="1065531"/>
                </a:lnTo>
                <a:lnTo>
                  <a:pt x="121948" y="1031510"/>
                </a:lnTo>
                <a:lnTo>
                  <a:pt x="97439" y="996022"/>
                </a:lnTo>
                <a:lnTo>
                  <a:pt x="75432" y="959155"/>
                </a:lnTo>
                <a:lnTo>
                  <a:pt x="56029" y="920997"/>
                </a:lnTo>
                <a:lnTo>
                  <a:pt x="39333" y="881638"/>
                </a:lnTo>
                <a:lnTo>
                  <a:pt x="25444" y="841164"/>
                </a:lnTo>
                <a:lnTo>
                  <a:pt x="14465" y="799665"/>
                </a:lnTo>
                <a:lnTo>
                  <a:pt x="6496" y="757229"/>
                </a:lnTo>
                <a:lnTo>
                  <a:pt x="1641" y="713944"/>
                </a:lnTo>
                <a:lnTo>
                  <a:pt x="0" y="669898"/>
                </a:lnTo>
                <a:lnTo>
                  <a:pt x="1641" y="625852"/>
                </a:lnTo>
                <a:lnTo>
                  <a:pt x="6496" y="582567"/>
                </a:lnTo>
                <a:lnTo>
                  <a:pt x="14465" y="540131"/>
                </a:lnTo>
                <a:lnTo>
                  <a:pt x="25444" y="498632"/>
                </a:lnTo>
                <a:lnTo>
                  <a:pt x="39333" y="458158"/>
                </a:lnTo>
                <a:lnTo>
                  <a:pt x="56029" y="418799"/>
                </a:lnTo>
                <a:lnTo>
                  <a:pt x="75432" y="380641"/>
                </a:lnTo>
                <a:lnTo>
                  <a:pt x="97439" y="343774"/>
                </a:lnTo>
                <a:lnTo>
                  <a:pt x="121948" y="308286"/>
                </a:lnTo>
                <a:lnTo>
                  <a:pt x="148859" y="274265"/>
                </a:lnTo>
                <a:lnTo>
                  <a:pt x="178070" y="241799"/>
                </a:lnTo>
                <a:lnTo>
                  <a:pt x="209478" y="210976"/>
                </a:lnTo>
                <a:lnTo>
                  <a:pt x="242982" y="181885"/>
                </a:lnTo>
                <a:lnTo>
                  <a:pt x="278481" y="154614"/>
                </a:lnTo>
                <a:lnTo>
                  <a:pt x="315872" y="129251"/>
                </a:lnTo>
                <a:lnTo>
                  <a:pt x="355055" y="105885"/>
                </a:lnTo>
                <a:lnTo>
                  <a:pt x="395927" y="84604"/>
                </a:lnTo>
                <a:lnTo>
                  <a:pt x="438387" y="65496"/>
                </a:lnTo>
                <a:lnTo>
                  <a:pt x="482333" y="48649"/>
                </a:lnTo>
                <a:lnTo>
                  <a:pt x="527663" y="34152"/>
                </a:lnTo>
                <a:lnTo>
                  <a:pt x="574276" y="22092"/>
                </a:lnTo>
                <a:lnTo>
                  <a:pt x="622071" y="12559"/>
                </a:lnTo>
                <a:lnTo>
                  <a:pt x="670945" y="5641"/>
                </a:lnTo>
                <a:lnTo>
                  <a:pt x="720797" y="1425"/>
                </a:lnTo>
                <a:lnTo>
                  <a:pt x="771525" y="0"/>
                </a:lnTo>
                <a:lnTo>
                  <a:pt x="4322906" y="0"/>
                </a:lnTo>
                <a:lnTo>
                  <a:pt x="4373634" y="1425"/>
                </a:lnTo>
                <a:lnTo>
                  <a:pt x="4423486" y="5641"/>
                </a:lnTo>
                <a:lnTo>
                  <a:pt x="4472360" y="12559"/>
                </a:lnTo>
                <a:lnTo>
                  <a:pt x="4520154" y="22092"/>
                </a:lnTo>
                <a:lnTo>
                  <a:pt x="4566768" y="34152"/>
                </a:lnTo>
                <a:lnTo>
                  <a:pt x="4612098" y="48649"/>
                </a:lnTo>
                <a:lnTo>
                  <a:pt x="4656044" y="65496"/>
                </a:lnTo>
                <a:lnTo>
                  <a:pt x="4698504" y="84604"/>
                </a:lnTo>
                <a:lnTo>
                  <a:pt x="4739376" y="105885"/>
                </a:lnTo>
                <a:lnTo>
                  <a:pt x="4778559" y="129251"/>
                </a:lnTo>
                <a:lnTo>
                  <a:pt x="4815950" y="154614"/>
                </a:lnTo>
                <a:lnTo>
                  <a:pt x="4851449" y="181885"/>
                </a:lnTo>
                <a:lnTo>
                  <a:pt x="4884953" y="210976"/>
                </a:lnTo>
                <a:lnTo>
                  <a:pt x="4916361" y="241799"/>
                </a:lnTo>
                <a:lnTo>
                  <a:pt x="4945572" y="274265"/>
                </a:lnTo>
                <a:lnTo>
                  <a:pt x="4972482" y="308286"/>
                </a:lnTo>
                <a:lnTo>
                  <a:pt x="4996992" y="343774"/>
                </a:lnTo>
                <a:lnTo>
                  <a:pt x="5018999" y="380641"/>
                </a:lnTo>
                <a:lnTo>
                  <a:pt x="5038402" y="418799"/>
                </a:lnTo>
                <a:lnTo>
                  <a:pt x="5055098" y="458158"/>
                </a:lnTo>
                <a:lnTo>
                  <a:pt x="5068987" y="498632"/>
                </a:lnTo>
                <a:lnTo>
                  <a:pt x="5079966" y="540131"/>
                </a:lnTo>
                <a:lnTo>
                  <a:pt x="5087934" y="582567"/>
                </a:lnTo>
                <a:lnTo>
                  <a:pt x="5092274" y="621252"/>
                </a:lnTo>
                <a:lnTo>
                  <a:pt x="5092274" y="718544"/>
                </a:lnTo>
                <a:lnTo>
                  <a:pt x="5087934" y="757229"/>
                </a:lnTo>
                <a:lnTo>
                  <a:pt x="5079966" y="799665"/>
                </a:lnTo>
                <a:lnTo>
                  <a:pt x="5068987" y="841164"/>
                </a:lnTo>
                <a:lnTo>
                  <a:pt x="5055098" y="881638"/>
                </a:lnTo>
                <a:lnTo>
                  <a:pt x="5038402" y="920997"/>
                </a:lnTo>
                <a:lnTo>
                  <a:pt x="5018999" y="959155"/>
                </a:lnTo>
                <a:lnTo>
                  <a:pt x="4996992" y="996022"/>
                </a:lnTo>
                <a:lnTo>
                  <a:pt x="4972482" y="1031510"/>
                </a:lnTo>
                <a:lnTo>
                  <a:pt x="4945572" y="1065531"/>
                </a:lnTo>
                <a:lnTo>
                  <a:pt x="4916361" y="1097998"/>
                </a:lnTo>
                <a:lnTo>
                  <a:pt x="4884953" y="1128820"/>
                </a:lnTo>
                <a:lnTo>
                  <a:pt x="4851449" y="1157911"/>
                </a:lnTo>
                <a:lnTo>
                  <a:pt x="4815950" y="1185182"/>
                </a:lnTo>
                <a:lnTo>
                  <a:pt x="4778559" y="1210545"/>
                </a:lnTo>
                <a:lnTo>
                  <a:pt x="4739376" y="1233911"/>
                </a:lnTo>
                <a:lnTo>
                  <a:pt x="4698504" y="1255192"/>
                </a:lnTo>
                <a:lnTo>
                  <a:pt x="4656044" y="1274301"/>
                </a:lnTo>
                <a:lnTo>
                  <a:pt x="4612098" y="1291147"/>
                </a:lnTo>
                <a:lnTo>
                  <a:pt x="4566768" y="1305645"/>
                </a:lnTo>
                <a:lnTo>
                  <a:pt x="4520154" y="1317704"/>
                </a:lnTo>
                <a:lnTo>
                  <a:pt x="4472360" y="1327237"/>
                </a:lnTo>
                <a:lnTo>
                  <a:pt x="4423486" y="1334156"/>
                </a:lnTo>
                <a:lnTo>
                  <a:pt x="4373634" y="1338372"/>
                </a:lnTo>
                <a:lnTo>
                  <a:pt x="4322906" y="1339796"/>
                </a:lnTo>
                <a:close/>
              </a:path>
            </a:pathLst>
          </a:custGeom>
          <a:solidFill>
            <a:srgbClr val="03A8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407717" y="8439863"/>
            <a:ext cx="5145405" cy="1309370"/>
          </a:xfrm>
          <a:custGeom>
            <a:avLst/>
            <a:gdLst/>
            <a:ahLst/>
            <a:cxnLst/>
            <a:rect l="l" t="t" r="r" b="b"/>
            <a:pathLst>
              <a:path w="5145405" h="1309370">
                <a:moveTo>
                  <a:pt x="4373978" y="1309276"/>
                </a:moveTo>
                <a:lnTo>
                  <a:pt x="771525" y="1309276"/>
                </a:lnTo>
                <a:lnTo>
                  <a:pt x="718701" y="1307766"/>
                </a:lnTo>
                <a:lnTo>
                  <a:pt x="666833" y="1303300"/>
                </a:lnTo>
                <a:lnTo>
                  <a:pt x="616035" y="1295977"/>
                </a:lnTo>
                <a:lnTo>
                  <a:pt x="566423" y="1285892"/>
                </a:lnTo>
                <a:lnTo>
                  <a:pt x="518110" y="1273145"/>
                </a:lnTo>
                <a:lnTo>
                  <a:pt x="471212" y="1257832"/>
                </a:lnTo>
                <a:lnTo>
                  <a:pt x="425844" y="1240051"/>
                </a:lnTo>
                <a:lnTo>
                  <a:pt x="382121" y="1219899"/>
                </a:lnTo>
                <a:lnTo>
                  <a:pt x="340158" y="1197474"/>
                </a:lnTo>
                <a:lnTo>
                  <a:pt x="300069" y="1172874"/>
                </a:lnTo>
                <a:lnTo>
                  <a:pt x="261969" y="1146196"/>
                </a:lnTo>
                <a:lnTo>
                  <a:pt x="225974" y="1117537"/>
                </a:lnTo>
                <a:lnTo>
                  <a:pt x="192198" y="1086995"/>
                </a:lnTo>
                <a:lnTo>
                  <a:pt x="160757" y="1054668"/>
                </a:lnTo>
                <a:lnTo>
                  <a:pt x="131764" y="1020653"/>
                </a:lnTo>
                <a:lnTo>
                  <a:pt x="105335" y="985047"/>
                </a:lnTo>
                <a:lnTo>
                  <a:pt x="81586" y="947947"/>
                </a:lnTo>
                <a:lnTo>
                  <a:pt x="60630" y="909453"/>
                </a:lnTo>
                <a:lnTo>
                  <a:pt x="42583" y="869660"/>
                </a:lnTo>
                <a:lnTo>
                  <a:pt x="27559" y="828667"/>
                </a:lnTo>
                <a:lnTo>
                  <a:pt x="15674" y="786570"/>
                </a:lnTo>
                <a:lnTo>
                  <a:pt x="7043" y="743468"/>
                </a:lnTo>
                <a:lnTo>
                  <a:pt x="1780" y="699459"/>
                </a:lnTo>
                <a:lnTo>
                  <a:pt x="0" y="654638"/>
                </a:lnTo>
                <a:lnTo>
                  <a:pt x="1780" y="609817"/>
                </a:lnTo>
                <a:lnTo>
                  <a:pt x="7043" y="565807"/>
                </a:lnTo>
                <a:lnTo>
                  <a:pt x="15674" y="522706"/>
                </a:lnTo>
                <a:lnTo>
                  <a:pt x="27559" y="480609"/>
                </a:lnTo>
                <a:lnTo>
                  <a:pt x="42583" y="439616"/>
                </a:lnTo>
                <a:lnTo>
                  <a:pt x="60630" y="399823"/>
                </a:lnTo>
                <a:lnTo>
                  <a:pt x="81586" y="361329"/>
                </a:lnTo>
                <a:lnTo>
                  <a:pt x="105335" y="324230"/>
                </a:lnTo>
                <a:lnTo>
                  <a:pt x="131764" y="288624"/>
                </a:lnTo>
                <a:lnTo>
                  <a:pt x="160757" y="254608"/>
                </a:lnTo>
                <a:lnTo>
                  <a:pt x="192198" y="222281"/>
                </a:lnTo>
                <a:lnTo>
                  <a:pt x="225974" y="191739"/>
                </a:lnTo>
                <a:lnTo>
                  <a:pt x="261969" y="163080"/>
                </a:lnTo>
                <a:lnTo>
                  <a:pt x="300069" y="136402"/>
                </a:lnTo>
                <a:lnTo>
                  <a:pt x="340158" y="111802"/>
                </a:lnTo>
                <a:lnTo>
                  <a:pt x="382121" y="89377"/>
                </a:lnTo>
                <a:lnTo>
                  <a:pt x="425844" y="69226"/>
                </a:lnTo>
                <a:lnTo>
                  <a:pt x="471212" y="51444"/>
                </a:lnTo>
                <a:lnTo>
                  <a:pt x="518110" y="36132"/>
                </a:lnTo>
                <a:lnTo>
                  <a:pt x="566423" y="23384"/>
                </a:lnTo>
                <a:lnTo>
                  <a:pt x="616035" y="13300"/>
                </a:lnTo>
                <a:lnTo>
                  <a:pt x="666833" y="5976"/>
                </a:lnTo>
                <a:lnTo>
                  <a:pt x="718701" y="1510"/>
                </a:lnTo>
                <a:lnTo>
                  <a:pt x="771525" y="0"/>
                </a:lnTo>
                <a:lnTo>
                  <a:pt x="4373978" y="0"/>
                </a:lnTo>
                <a:lnTo>
                  <a:pt x="4426801" y="1510"/>
                </a:lnTo>
                <a:lnTo>
                  <a:pt x="4478669" y="5976"/>
                </a:lnTo>
                <a:lnTo>
                  <a:pt x="4529467" y="13300"/>
                </a:lnTo>
                <a:lnTo>
                  <a:pt x="4579080" y="23384"/>
                </a:lnTo>
                <a:lnTo>
                  <a:pt x="4627393" y="36132"/>
                </a:lnTo>
                <a:lnTo>
                  <a:pt x="4674290" y="51444"/>
                </a:lnTo>
                <a:lnTo>
                  <a:pt x="4719658" y="69226"/>
                </a:lnTo>
                <a:lnTo>
                  <a:pt x="4763381" y="89377"/>
                </a:lnTo>
                <a:lnTo>
                  <a:pt x="4805345" y="111802"/>
                </a:lnTo>
                <a:lnTo>
                  <a:pt x="4845434" y="136402"/>
                </a:lnTo>
                <a:lnTo>
                  <a:pt x="4883533" y="163080"/>
                </a:lnTo>
                <a:lnTo>
                  <a:pt x="4919529" y="191739"/>
                </a:lnTo>
                <a:lnTo>
                  <a:pt x="4953304" y="222281"/>
                </a:lnTo>
                <a:lnTo>
                  <a:pt x="4984746" y="254608"/>
                </a:lnTo>
                <a:lnTo>
                  <a:pt x="5013739" y="288624"/>
                </a:lnTo>
                <a:lnTo>
                  <a:pt x="5040167" y="324230"/>
                </a:lnTo>
                <a:lnTo>
                  <a:pt x="5063917" y="361329"/>
                </a:lnTo>
                <a:lnTo>
                  <a:pt x="5084873" y="399823"/>
                </a:lnTo>
                <a:lnTo>
                  <a:pt x="5102920" y="439616"/>
                </a:lnTo>
                <a:lnTo>
                  <a:pt x="5117944" y="480609"/>
                </a:lnTo>
                <a:lnTo>
                  <a:pt x="5129829" y="522706"/>
                </a:lnTo>
                <a:lnTo>
                  <a:pt x="5138460" y="565807"/>
                </a:lnTo>
                <a:lnTo>
                  <a:pt x="5143723" y="609817"/>
                </a:lnTo>
                <a:lnTo>
                  <a:pt x="5145049" y="643199"/>
                </a:lnTo>
                <a:lnTo>
                  <a:pt x="5145049" y="666077"/>
                </a:lnTo>
                <a:lnTo>
                  <a:pt x="5138460" y="743468"/>
                </a:lnTo>
                <a:lnTo>
                  <a:pt x="5129829" y="786570"/>
                </a:lnTo>
                <a:lnTo>
                  <a:pt x="5117944" y="828667"/>
                </a:lnTo>
                <a:lnTo>
                  <a:pt x="5102920" y="869660"/>
                </a:lnTo>
                <a:lnTo>
                  <a:pt x="5084873" y="909453"/>
                </a:lnTo>
                <a:lnTo>
                  <a:pt x="5063917" y="947947"/>
                </a:lnTo>
                <a:lnTo>
                  <a:pt x="5040167" y="985047"/>
                </a:lnTo>
                <a:lnTo>
                  <a:pt x="5013739" y="1020653"/>
                </a:lnTo>
                <a:lnTo>
                  <a:pt x="4984746" y="1054668"/>
                </a:lnTo>
                <a:lnTo>
                  <a:pt x="4953304" y="1086995"/>
                </a:lnTo>
                <a:lnTo>
                  <a:pt x="4919529" y="1117537"/>
                </a:lnTo>
                <a:lnTo>
                  <a:pt x="4883533" y="1146196"/>
                </a:lnTo>
                <a:lnTo>
                  <a:pt x="4845434" y="1172874"/>
                </a:lnTo>
                <a:lnTo>
                  <a:pt x="4805345" y="1197474"/>
                </a:lnTo>
                <a:lnTo>
                  <a:pt x="4763381" y="1219899"/>
                </a:lnTo>
                <a:lnTo>
                  <a:pt x="4719658" y="1240051"/>
                </a:lnTo>
                <a:lnTo>
                  <a:pt x="4674290" y="1257832"/>
                </a:lnTo>
                <a:lnTo>
                  <a:pt x="4627393" y="1273145"/>
                </a:lnTo>
                <a:lnTo>
                  <a:pt x="4579080" y="1285892"/>
                </a:lnTo>
                <a:lnTo>
                  <a:pt x="4529467" y="1295977"/>
                </a:lnTo>
                <a:lnTo>
                  <a:pt x="4478669" y="1303300"/>
                </a:lnTo>
                <a:lnTo>
                  <a:pt x="4426801" y="1307766"/>
                </a:lnTo>
                <a:lnTo>
                  <a:pt x="4373978" y="1309276"/>
                </a:lnTo>
                <a:close/>
              </a:path>
            </a:pathLst>
          </a:custGeom>
          <a:solidFill>
            <a:srgbClr val="00E3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8729789" y="701439"/>
            <a:ext cx="4501515" cy="6400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000" b="1" spc="140" dirty="0">
                <a:solidFill>
                  <a:srgbClr val="403B37"/>
                </a:solidFill>
                <a:latin typeface="Trebuchet MS"/>
                <a:cs typeface="Trebuchet MS"/>
              </a:rPr>
              <a:t>Book</a:t>
            </a:r>
            <a:r>
              <a:rPr sz="4000" b="1" spc="-355" dirty="0">
                <a:solidFill>
                  <a:srgbClr val="403B37"/>
                </a:solidFill>
                <a:latin typeface="Trebuchet MS"/>
                <a:cs typeface="Trebuchet MS"/>
              </a:rPr>
              <a:t> </a:t>
            </a:r>
            <a:r>
              <a:rPr sz="4000" b="1" spc="50" dirty="0">
                <a:solidFill>
                  <a:srgbClr val="403B37"/>
                </a:solidFill>
                <a:latin typeface="Trebuchet MS"/>
                <a:cs typeface="Trebuchet MS"/>
              </a:rPr>
              <a:t>appointment</a:t>
            </a:r>
            <a:endParaRPr sz="40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141205" y="2282252"/>
            <a:ext cx="5179060" cy="217995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000" b="1" spc="140" dirty="0">
                <a:solidFill>
                  <a:srgbClr val="403B37"/>
                </a:solidFill>
                <a:latin typeface="Trebuchet MS"/>
                <a:cs typeface="Trebuchet MS"/>
              </a:rPr>
              <a:t>Book</a:t>
            </a:r>
            <a:r>
              <a:rPr sz="4000" b="1" spc="-355" dirty="0">
                <a:solidFill>
                  <a:srgbClr val="403B37"/>
                </a:solidFill>
                <a:latin typeface="Trebuchet MS"/>
                <a:cs typeface="Trebuchet MS"/>
              </a:rPr>
              <a:t> </a:t>
            </a:r>
            <a:r>
              <a:rPr sz="4000" b="1" spc="-10" dirty="0">
                <a:solidFill>
                  <a:srgbClr val="403B37"/>
                </a:solidFill>
                <a:latin typeface="Trebuchet MS"/>
                <a:cs typeface="Trebuchet MS"/>
              </a:rPr>
              <a:t>medicine</a:t>
            </a:r>
            <a:endParaRPr sz="40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2980"/>
              </a:spcBef>
            </a:pPr>
            <a:endParaRPr sz="4000">
              <a:latin typeface="Trebuchet MS"/>
              <a:cs typeface="Trebuchet MS"/>
            </a:endParaRPr>
          </a:p>
          <a:p>
            <a:pPr marL="3345815">
              <a:lnSpc>
                <a:spcPct val="100000"/>
              </a:lnSpc>
            </a:pPr>
            <a:r>
              <a:rPr sz="3750" b="1" spc="100" dirty="0">
                <a:solidFill>
                  <a:srgbClr val="403B37"/>
                </a:solidFill>
                <a:latin typeface="Trebuchet MS"/>
                <a:cs typeface="Trebuchet MS"/>
              </a:rPr>
              <a:t>Reports</a:t>
            </a:r>
            <a:endParaRPr sz="375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28811" y="5494999"/>
            <a:ext cx="7095490" cy="389127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934210">
              <a:lnSpc>
                <a:spcPct val="100000"/>
              </a:lnSpc>
              <a:spcBef>
                <a:spcPts val="130"/>
              </a:spcBef>
            </a:pPr>
            <a:r>
              <a:rPr sz="3400" b="1" spc="180" dirty="0">
                <a:solidFill>
                  <a:srgbClr val="403B37"/>
                </a:solidFill>
                <a:latin typeface="Trebuchet MS"/>
                <a:cs typeface="Trebuchet MS"/>
              </a:rPr>
              <a:t>Master</a:t>
            </a:r>
            <a:r>
              <a:rPr sz="3400" b="1" spc="-280" dirty="0">
                <a:solidFill>
                  <a:srgbClr val="403B37"/>
                </a:solidFill>
                <a:latin typeface="Trebuchet MS"/>
                <a:cs typeface="Trebuchet MS"/>
              </a:rPr>
              <a:t> </a:t>
            </a:r>
            <a:r>
              <a:rPr sz="3400" b="1" spc="105" dirty="0">
                <a:solidFill>
                  <a:srgbClr val="403B37"/>
                </a:solidFill>
                <a:latin typeface="Trebuchet MS"/>
                <a:cs typeface="Trebuchet MS"/>
              </a:rPr>
              <a:t>Health</a:t>
            </a:r>
            <a:r>
              <a:rPr sz="3400" b="1" spc="-275" dirty="0">
                <a:solidFill>
                  <a:srgbClr val="403B37"/>
                </a:solidFill>
                <a:latin typeface="Trebuchet MS"/>
                <a:cs typeface="Trebuchet MS"/>
              </a:rPr>
              <a:t> </a:t>
            </a:r>
            <a:r>
              <a:rPr sz="3400" b="1" spc="110" dirty="0">
                <a:solidFill>
                  <a:srgbClr val="403B37"/>
                </a:solidFill>
                <a:latin typeface="Trebuchet MS"/>
                <a:cs typeface="Trebuchet MS"/>
              </a:rPr>
              <a:t>Check-</a:t>
            </a:r>
            <a:r>
              <a:rPr sz="3400" b="1" spc="100" dirty="0">
                <a:solidFill>
                  <a:srgbClr val="403B37"/>
                </a:solidFill>
                <a:latin typeface="Trebuchet MS"/>
                <a:cs typeface="Trebuchet MS"/>
              </a:rPr>
              <a:t>Up</a:t>
            </a:r>
            <a:endParaRPr sz="3400">
              <a:latin typeface="Trebuchet MS"/>
              <a:cs typeface="Trebuchet MS"/>
            </a:endParaRPr>
          </a:p>
          <a:p>
            <a:pPr marL="12700" marR="3960495" indent="659765">
              <a:lnSpc>
                <a:spcPts val="13190"/>
              </a:lnSpc>
              <a:spcBef>
                <a:spcPts val="1580"/>
              </a:spcBef>
            </a:pPr>
            <a:r>
              <a:rPr sz="4000" b="1" spc="135" dirty="0">
                <a:solidFill>
                  <a:srgbClr val="403B37"/>
                </a:solidFill>
                <a:latin typeface="Trebuchet MS"/>
                <a:cs typeface="Trebuchet MS"/>
              </a:rPr>
              <a:t>Payments </a:t>
            </a:r>
            <a:r>
              <a:rPr sz="4000" b="1" spc="45" dirty="0">
                <a:solidFill>
                  <a:srgbClr val="403B37"/>
                </a:solidFill>
                <a:latin typeface="Trebuchet MS"/>
                <a:cs typeface="Trebuchet MS"/>
              </a:rPr>
              <a:t>chartboard</a:t>
            </a:r>
            <a:endParaRPr sz="40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078117" y="4678658"/>
            <a:ext cx="3664585" cy="465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850" spc="-155" dirty="0">
                <a:latin typeface="Arial Black"/>
                <a:cs typeface="Arial Black"/>
              </a:rPr>
              <a:t>Patient’s</a:t>
            </a:r>
            <a:r>
              <a:rPr sz="2850" spc="-225" dirty="0">
                <a:latin typeface="Arial Black"/>
                <a:cs typeface="Arial Black"/>
              </a:rPr>
              <a:t> </a:t>
            </a:r>
            <a:r>
              <a:rPr sz="2850" spc="-120" dirty="0">
                <a:latin typeface="Arial Black"/>
                <a:cs typeface="Arial Black"/>
              </a:rPr>
              <a:t>Dashboard</a:t>
            </a:r>
            <a:endParaRPr sz="2850">
              <a:latin typeface="Arial Black"/>
              <a:cs typeface="Arial Black"/>
            </a:endParaRPr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5145" y="4328691"/>
            <a:ext cx="1104899" cy="1257299"/>
          </a:xfrm>
          <a:prstGeom prst="rect">
            <a:avLst/>
          </a:prstGeom>
        </p:spPr>
      </p:pic>
      <p:grpSp>
        <p:nvGrpSpPr>
          <p:cNvPr id="16" name="object 16"/>
          <p:cNvGrpSpPr/>
          <p:nvPr/>
        </p:nvGrpSpPr>
        <p:grpSpPr>
          <a:xfrm>
            <a:off x="5880691" y="1031036"/>
            <a:ext cx="5832475" cy="8082915"/>
            <a:chOff x="5880691" y="1031036"/>
            <a:chExt cx="5832475" cy="8082915"/>
          </a:xfrm>
        </p:grpSpPr>
        <p:sp>
          <p:nvSpPr>
            <p:cNvPr id="17" name="object 17"/>
            <p:cNvSpPr/>
            <p:nvPr/>
          </p:nvSpPr>
          <p:spPr>
            <a:xfrm>
              <a:off x="5899741" y="2769851"/>
              <a:ext cx="3450590" cy="2232025"/>
            </a:xfrm>
            <a:custGeom>
              <a:avLst/>
              <a:gdLst/>
              <a:ahLst/>
              <a:cxnLst/>
              <a:rect l="l" t="t" r="r" b="b"/>
              <a:pathLst>
                <a:path w="3450590" h="2232025">
                  <a:moveTo>
                    <a:pt x="0" y="2231993"/>
                  </a:moveTo>
                  <a:lnTo>
                    <a:pt x="1086835" y="2231993"/>
                  </a:lnTo>
                  <a:lnTo>
                    <a:pt x="1132906" y="2227349"/>
                  </a:lnTo>
                  <a:lnTo>
                    <a:pt x="1175816" y="2214028"/>
                  </a:lnTo>
                  <a:lnTo>
                    <a:pt x="1214647" y="2192952"/>
                  </a:lnTo>
                  <a:lnTo>
                    <a:pt x="1248480" y="2165037"/>
                  </a:lnTo>
                  <a:lnTo>
                    <a:pt x="1276394" y="2131205"/>
                  </a:lnTo>
                  <a:lnTo>
                    <a:pt x="1297471" y="2092374"/>
                  </a:lnTo>
                  <a:lnTo>
                    <a:pt x="1310791" y="2049464"/>
                  </a:lnTo>
                  <a:lnTo>
                    <a:pt x="1315435" y="2003393"/>
                  </a:lnTo>
                  <a:lnTo>
                    <a:pt x="1315435" y="228599"/>
                  </a:lnTo>
                  <a:lnTo>
                    <a:pt x="1320079" y="182529"/>
                  </a:lnTo>
                  <a:lnTo>
                    <a:pt x="1333400" y="139618"/>
                  </a:lnTo>
                  <a:lnTo>
                    <a:pt x="1354476" y="100787"/>
                  </a:lnTo>
                  <a:lnTo>
                    <a:pt x="1382390" y="66955"/>
                  </a:lnTo>
                  <a:lnTo>
                    <a:pt x="1416223" y="39041"/>
                  </a:lnTo>
                  <a:lnTo>
                    <a:pt x="1455054" y="17964"/>
                  </a:lnTo>
                  <a:lnTo>
                    <a:pt x="1497964" y="4644"/>
                  </a:lnTo>
                  <a:lnTo>
                    <a:pt x="1544035" y="0"/>
                  </a:lnTo>
                  <a:lnTo>
                    <a:pt x="3450548" y="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899741" y="5001845"/>
              <a:ext cx="3450590" cy="2418715"/>
            </a:xfrm>
            <a:custGeom>
              <a:avLst/>
              <a:gdLst/>
              <a:ahLst/>
              <a:cxnLst/>
              <a:rect l="l" t="t" r="r" b="b"/>
              <a:pathLst>
                <a:path w="3450590" h="2418715">
                  <a:moveTo>
                    <a:pt x="0" y="0"/>
                  </a:moveTo>
                  <a:lnTo>
                    <a:pt x="1086835" y="0"/>
                  </a:lnTo>
                  <a:lnTo>
                    <a:pt x="1132906" y="4644"/>
                  </a:lnTo>
                  <a:lnTo>
                    <a:pt x="1175816" y="17964"/>
                  </a:lnTo>
                  <a:lnTo>
                    <a:pt x="1214647" y="39041"/>
                  </a:lnTo>
                  <a:lnTo>
                    <a:pt x="1248480" y="66955"/>
                  </a:lnTo>
                  <a:lnTo>
                    <a:pt x="1276394" y="100787"/>
                  </a:lnTo>
                  <a:lnTo>
                    <a:pt x="1297471" y="139618"/>
                  </a:lnTo>
                  <a:lnTo>
                    <a:pt x="1310791" y="182529"/>
                  </a:lnTo>
                  <a:lnTo>
                    <a:pt x="1315435" y="228599"/>
                  </a:lnTo>
                  <a:lnTo>
                    <a:pt x="1315435" y="2189505"/>
                  </a:lnTo>
                  <a:lnTo>
                    <a:pt x="1320079" y="2235576"/>
                  </a:lnTo>
                  <a:lnTo>
                    <a:pt x="1333400" y="2278487"/>
                  </a:lnTo>
                  <a:lnTo>
                    <a:pt x="1354476" y="2317318"/>
                  </a:lnTo>
                  <a:lnTo>
                    <a:pt x="1382390" y="2351150"/>
                  </a:lnTo>
                  <a:lnTo>
                    <a:pt x="1416223" y="2379064"/>
                  </a:lnTo>
                  <a:lnTo>
                    <a:pt x="1455054" y="2400141"/>
                  </a:lnTo>
                  <a:lnTo>
                    <a:pt x="1497964" y="2413461"/>
                  </a:lnTo>
                  <a:lnTo>
                    <a:pt x="1544035" y="2418105"/>
                  </a:lnTo>
                  <a:lnTo>
                    <a:pt x="3450548" y="2418105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7215176" y="6714892"/>
              <a:ext cx="1193165" cy="2379980"/>
            </a:xfrm>
            <a:custGeom>
              <a:avLst/>
              <a:gdLst/>
              <a:ahLst/>
              <a:cxnLst/>
              <a:rect l="l" t="t" r="r" b="b"/>
              <a:pathLst>
                <a:path w="1193165" h="2379979">
                  <a:moveTo>
                    <a:pt x="0" y="0"/>
                  </a:moveTo>
                  <a:lnTo>
                    <a:pt x="0" y="2151010"/>
                  </a:lnTo>
                  <a:lnTo>
                    <a:pt x="4644" y="2197081"/>
                  </a:lnTo>
                  <a:lnTo>
                    <a:pt x="17964" y="2239991"/>
                  </a:lnTo>
                  <a:lnTo>
                    <a:pt x="39041" y="2278822"/>
                  </a:lnTo>
                  <a:lnTo>
                    <a:pt x="66955" y="2312655"/>
                  </a:lnTo>
                  <a:lnTo>
                    <a:pt x="100787" y="2340569"/>
                  </a:lnTo>
                  <a:lnTo>
                    <a:pt x="139618" y="2361645"/>
                  </a:lnTo>
                  <a:lnTo>
                    <a:pt x="182529" y="2374966"/>
                  </a:lnTo>
                  <a:lnTo>
                    <a:pt x="228599" y="2379610"/>
                  </a:lnTo>
                  <a:lnTo>
                    <a:pt x="1192539" y="237961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7215176" y="1050086"/>
              <a:ext cx="1193165" cy="2047239"/>
            </a:xfrm>
            <a:custGeom>
              <a:avLst/>
              <a:gdLst/>
              <a:ahLst/>
              <a:cxnLst/>
              <a:rect l="l" t="t" r="r" b="b"/>
              <a:pathLst>
                <a:path w="1193165" h="2047239">
                  <a:moveTo>
                    <a:pt x="0" y="2046830"/>
                  </a:moveTo>
                  <a:lnTo>
                    <a:pt x="0" y="228599"/>
                  </a:lnTo>
                  <a:lnTo>
                    <a:pt x="4644" y="182529"/>
                  </a:lnTo>
                  <a:lnTo>
                    <a:pt x="17964" y="139618"/>
                  </a:lnTo>
                  <a:lnTo>
                    <a:pt x="39041" y="100787"/>
                  </a:lnTo>
                  <a:lnTo>
                    <a:pt x="66955" y="66955"/>
                  </a:lnTo>
                  <a:lnTo>
                    <a:pt x="100787" y="39041"/>
                  </a:lnTo>
                  <a:lnTo>
                    <a:pt x="139618" y="17964"/>
                  </a:lnTo>
                  <a:lnTo>
                    <a:pt x="182529" y="4644"/>
                  </a:lnTo>
                  <a:lnTo>
                    <a:pt x="228599" y="0"/>
                  </a:lnTo>
                  <a:lnTo>
                    <a:pt x="1192539" y="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7215176" y="5495985"/>
              <a:ext cx="4478655" cy="296545"/>
            </a:xfrm>
            <a:custGeom>
              <a:avLst/>
              <a:gdLst/>
              <a:ahLst/>
              <a:cxnLst/>
              <a:rect l="l" t="t" r="r" b="b"/>
              <a:pathLst>
                <a:path w="4478655" h="296545">
                  <a:moveTo>
                    <a:pt x="0" y="0"/>
                  </a:moveTo>
                  <a:lnTo>
                    <a:pt x="0" y="148130"/>
                  </a:lnTo>
                  <a:lnTo>
                    <a:pt x="7551" y="194951"/>
                  </a:lnTo>
                  <a:lnTo>
                    <a:pt x="28580" y="235615"/>
                  </a:lnTo>
                  <a:lnTo>
                    <a:pt x="60646" y="267681"/>
                  </a:lnTo>
                  <a:lnTo>
                    <a:pt x="101310" y="288709"/>
                  </a:lnTo>
                  <a:lnTo>
                    <a:pt x="148130" y="296261"/>
                  </a:lnTo>
                  <a:lnTo>
                    <a:pt x="4478458" y="296261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7215176" y="4206350"/>
              <a:ext cx="4478655" cy="20320"/>
            </a:xfrm>
            <a:custGeom>
              <a:avLst/>
              <a:gdLst/>
              <a:ahLst/>
              <a:cxnLst/>
              <a:rect l="l" t="t" r="r" b="b"/>
              <a:pathLst>
                <a:path w="4478655" h="20320">
                  <a:moveTo>
                    <a:pt x="0" y="0"/>
                  </a:moveTo>
                  <a:lnTo>
                    <a:pt x="0" y="10013"/>
                  </a:lnTo>
                  <a:lnTo>
                    <a:pt x="0" y="15543"/>
                  </a:lnTo>
                  <a:lnTo>
                    <a:pt x="4483" y="20026"/>
                  </a:lnTo>
                  <a:lnTo>
                    <a:pt x="10013" y="20026"/>
                  </a:lnTo>
                  <a:lnTo>
                    <a:pt x="4478458" y="20026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3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06662" y="562669"/>
            <a:ext cx="785283" cy="10001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239373" y="3026967"/>
            <a:ext cx="3729354" cy="3721100"/>
          </a:xfrm>
          <a:custGeom>
            <a:avLst/>
            <a:gdLst/>
            <a:ahLst/>
            <a:cxnLst/>
            <a:rect l="l" t="t" r="r" b="b"/>
            <a:pathLst>
              <a:path w="3729354" h="3721100">
                <a:moveTo>
                  <a:pt x="2055156" y="12700"/>
                </a:moveTo>
                <a:lnTo>
                  <a:pt x="1673883" y="12700"/>
                </a:lnTo>
                <a:lnTo>
                  <a:pt x="1721063" y="0"/>
                </a:lnTo>
                <a:lnTo>
                  <a:pt x="2007977" y="0"/>
                </a:lnTo>
                <a:lnTo>
                  <a:pt x="2055156" y="12700"/>
                </a:lnTo>
                <a:close/>
              </a:path>
              <a:path w="3729354" h="3721100">
                <a:moveTo>
                  <a:pt x="2148468" y="25400"/>
                </a:moveTo>
                <a:lnTo>
                  <a:pt x="1580572" y="25400"/>
                </a:lnTo>
                <a:lnTo>
                  <a:pt x="1627048" y="12700"/>
                </a:lnTo>
                <a:lnTo>
                  <a:pt x="2101991" y="12700"/>
                </a:lnTo>
                <a:lnTo>
                  <a:pt x="2148468" y="25400"/>
                </a:lnTo>
                <a:close/>
              </a:path>
              <a:path w="3729354" h="3721100">
                <a:moveTo>
                  <a:pt x="2285598" y="50800"/>
                </a:moveTo>
                <a:lnTo>
                  <a:pt x="1443442" y="50800"/>
                </a:lnTo>
                <a:lnTo>
                  <a:pt x="1534469" y="25400"/>
                </a:lnTo>
                <a:lnTo>
                  <a:pt x="2194571" y="25400"/>
                </a:lnTo>
                <a:lnTo>
                  <a:pt x="2285598" y="50800"/>
                </a:lnTo>
                <a:close/>
              </a:path>
              <a:path w="3729354" h="3721100">
                <a:moveTo>
                  <a:pt x="2240286" y="3695700"/>
                </a:moveTo>
                <a:lnTo>
                  <a:pt x="1488754" y="3695700"/>
                </a:lnTo>
                <a:lnTo>
                  <a:pt x="1223435" y="3619500"/>
                </a:lnTo>
                <a:lnTo>
                  <a:pt x="1180847" y="3594100"/>
                </a:lnTo>
                <a:lnTo>
                  <a:pt x="1097202" y="3568700"/>
                </a:lnTo>
                <a:lnTo>
                  <a:pt x="1015694" y="3517900"/>
                </a:lnTo>
                <a:lnTo>
                  <a:pt x="975779" y="3505200"/>
                </a:lnTo>
                <a:lnTo>
                  <a:pt x="897698" y="3454400"/>
                </a:lnTo>
                <a:lnTo>
                  <a:pt x="859562" y="3429000"/>
                </a:lnTo>
                <a:lnTo>
                  <a:pt x="822049" y="3403600"/>
                </a:lnTo>
                <a:lnTo>
                  <a:pt x="785172" y="3378200"/>
                </a:lnTo>
                <a:lnTo>
                  <a:pt x="748948" y="3352800"/>
                </a:lnTo>
                <a:lnTo>
                  <a:pt x="713389" y="3327400"/>
                </a:lnTo>
                <a:lnTo>
                  <a:pt x="678512" y="3302000"/>
                </a:lnTo>
                <a:lnTo>
                  <a:pt x="644330" y="3276600"/>
                </a:lnTo>
                <a:lnTo>
                  <a:pt x="610859" y="3238500"/>
                </a:lnTo>
                <a:lnTo>
                  <a:pt x="578112" y="3213100"/>
                </a:lnTo>
                <a:lnTo>
                  <a:pt x="546105" y="3175000"/>
                </a:lnTo>
                <a:lnTo>
                  <a:pt x="514852" y="3149600"/>
                </a:lnTo>
                <a:lnTo>
                  <a:pt x="484368" y="3111500"/>
                </a:lnTo>
                <a:lnTo>
                  <a:pt x="454668" y="3086100"/>
                </a:lnTo>
                <a:lnTo>
                  <a:pt x="425765" y="3048000"/>
                </a:lnTo>
                <a:lnTo>
                  <a:pt x="397676" y="3009900"/>
                </a:lnTo>
                <a:lnTo>
                  <a:pt x="370414" y="2984500"/>
                </a:lnTo>
                <a:lnTo>
                  <a:pt x="343994" y="2946400"/>
                </a:lnTo>
                <a:lnTo>
                  <a:pt x="318430" y="2908300"/>
                </a:lnTo>
                <a:lnTo>
                  <a:pt x="293738" y="2870200"/>
                </a:lnTo>
                <a:lnTo>
                  <a:pt x="269932" y="2832100"/>
                </a:lnTo>
                <a:lnTo>
                  <a:pt x="247027" y="2794000"/>
                </a:lnTo>
                <a:lnTo>
                  <a:pt x="225037" y="2755900"/>
                </a:lnTo>
                <a:lnTo>
                  <a:pt x="203977" y="2717800"/>
                </a:lnTo>
                <a:lnTo>
                  <a:pt x="183861" y="2667000"/>
                </a:lnTo>
                <a:lnTo>
                  <a:pt x="164705" y="2628900"/>
                </a:lnTo>
                <a:lnTo>
                  <a:pt x="146523" y="2590800"/>
                </a:lnTo>
                <a:lnTo>
                  <a:pt x="129329" y="2552700"/>
                </a:lnTo>
                <a:lnTo>
                  <a:pt x="113138" y="2501900"/>
                </a:lnTo>
                <a:lnTo>
                  <a:pt x="97965" y="2463800"/>
                </a:lnTo>
                <a:lnTo>
                  <a:pt x="83825" y="2413000"/>
                </a:lnTo>
                <a:lnTo>
                  <a:pt x="70731" y="2374900"/>
                </a:lnTo>
                <a:lnTo>
                  <a:pt x="58700" y="2324100"/>
                </a:lnTo>
                <a:lnTo>
                  <a:pt x="47744" y="2286000"/>
                </a:lnTo>
                <a:lnTo>
                  <a:pt x="37880" y="2235200"/>
                </a:lnTo>
                <a:lnTo>
                  <a:pt x="29121" y="2197100"/>
                </a:lnTo>
                <a:lnTo>
                  <a:pt x="21483" y="2146300"/>
                </a:lnTo>
                <a:lnTo>
                  <a:pt x="14980" y="2095500"/>
                </a:lnTo>
                <a:lnTo>
                  <a:pt x="9626" y="2057400"/>
                </a:lnTo>
                <a:lnTo>
                  <a:pt x="5436" y="2006600"/>
                </a:lnTo>
                <a:lnTo>
                  <a:pt x="2426" y="1955800"/>
                </a:lnTo>
                <a:lnTo>
                  <a:pt x="608" y="1905000"/>
                </a:lnTo>
                <a:lnTo>
                  <a:pt x="0" y="1866900"/>
                </a:lnTo>
                <a:lnTo>
                  <a:pt x="608" y="1816100"/>
                </a:lnTo>
                <a:lnTo>
                  <a:pt x="2426" y="1765300"/>
                </a:lnTo>
                <a:lnTo>
                  <a:pt x="5436" y="1714500"/>
                </a:lnTo>
                <a:lnTo>
                  <a:pt x="9626" y="1676400"/>
                </a:lnTo>
                <a:lnTo>
                  <a:pt x="14980" y="1625600"/>
                </a:lnTo>
                <a:lnTo>
                  <a:pt x="21483" y="1574800"/>
                </a:lnTo>
                <a:lnTo>
                  <a:pt x="29121" y="1536700"/>
                </a:lnTo>
                <a:lnTo>
                  <a:pt x="37880" y="1485900"/>
                </a:lnTo>
                <a:lnTo>
                  <a:pt x="47744" y="1447800"/>
                </a:lnTo>
                <a:lnTo>
                  <a:pt x="58700" y="1397000"/>
                </a:lnTo>
                <a:lnTo>
                  <a:pt x="70731" y="1346200"/>
                </a:lnTo>
                <a:lnTo>
                  <a:pt x="83825" y="1308100"/>
                </a:lnTo>
                <a:lnTo>
                  <a:pt x="97965" y="1270000"/>
                </a:lnTo>
                <a:lnTo>
                  <a:pt x="113138" y="1219200"/>
                </a:lnTo>
                <a:lnTo>
                  <a:pt x="129329" y="1181100"/>
                </a:lnTo>
                <a:lnTo>
                  <a:pt x="146523" y="1143000"/>
                </a:lnTo>
                <a:lnTo>
                  <a:pt x="164705" y="1092200"/>
                </a:lnTo>
                <a:lnTo>
                  <a:pt x="183861" y="1054100"/>
                </a:lnTo>
                <a:lnTo>
                  <a:pt x="203977" y="1016000"/>
                </a:lnTo>
                <a:lnTo>
                  <a:pt x="225037" y="977900"/>
                </a:lnTo>
                <a:lnTo>
                  <a:pt x="247027" y="939800"/>
                </a:lnTo>
                <a:lnTo>
                  <a:pt x="269932" y="901700"/>
                </a:lnTo>
                <a:lnTo>
                  <a:pt x="293738" y="863600"/>
                </a:lnTo>
                <a:lnTo>
                  <a:pt x="318430" y="825500"/>
                </a:lnTo>
                <a:lnTo>
                  <a:pt x="343994" y="787400"/>
                </a:lnTo>
                <a:lnTo>
                  <a:pt x="370414" y="749300"/>
                </a:lnTo>
                <a:lnTo>
                  <a:pt x="397676" y="711200"/>
                </a:lnTo>
                <a:lnTo>
                  <a:pt x="425765" y="673100"/>
                </a:lnTo>
                <a:lnTo>
                  <a:pt x="454668" y="647700"/>
                </a:lnTo>
                <a:lnTo>
                  <a:pt x="484368" y="609600"/>
                </a:lnTo>
                <a:lnTo>
                  <a:pt x="514852" y="571500"/>
                </a:lnTo>
                <a:lnTo>
                  <a:pt x="546105" y="546100"/>
                </a:lnTo>
                <a:lnTo>
                  <a:pt x="578112" y="508000"/>
                </a:lnTo>
                <a:lnTo>
                  <a:pt x="610859" y="482600"/>
                </a:lnTo>
                <a:lnTo>
                  <a:pt x="644330" y="457200"/>
                </a:lnTo>
                <a:lnTo>
                  <a:pt x="678512" y="419100"/>
                </a:lnTo>
                <a:lnTo>
                  <a:pt x="713389" y="393700"/>
                </a:lnTo>
                <a:lnTo>
                  <a:pt x="748948" y="368300"/>
                </a:lnTo>
                <a:lnTo>
                  <a:pt x="785172" y="342900"/>
                </a:lnTo>
                <a:lnTo>
                  <a:pt x="822049" y="317500"/>
                </a:lnTo>
                <a:lnTo>
                  <a:pt x="859562" y="292100"/>
                </a:lnTo>
                <a:lnTo>
                  <a:pt x="897698" y="266700"/>
                </a:lnTo>
                <a:lnTo>
                  <a:pt x="936442" y="241300"/>
                </a:lnTo>
                <a:lnTo>
                  <a:pt x="975779" y="228600"/>
                </a:lnTo>
                <a:lnTo>
                  <a:pt x="1056173" y="177800"/>
                </a:lnTo>
                <a:lnTo>
                  <a:pt x="1097202" y="165100"/>
                </a:lnTo>
                <a:lnTo>
                  <a:pt x="1138764" y="139700"/>
                </a:lnTo>
                <a:lnTo>
                  <a:pt x="1266514" y="101600"/>
                </a:lnTo>
                <a:lnTo>
                  <a:pt x="1310069" y="76200"/>
                </a:lnTo>
                <a:lnTo>
                  <a:pt x="1398547" y="50800"/>
                </a:lnTo>
                <a:lnTo>
                  <a:pt x="2330493" y="50800"/>
                </a:lnTo>
                <a:lnTo>
                  <a:pt x="2418971" y="76200"/>
                </a:lnTo>
                <a:lnTo>
                  <a:pt x="2462526" y="101600"/>
                </a:lnTo>
                <a:lnTo>
                  <a:pt x="2590275" y="139700"/>
                </a:lnTo>
                <a:lnTo>
                  <a:pt x="2631838" y="165100"/>
                </a:lnTo>
                <a:lnTo>
                  <a:pt x="2672867" y="177800"/>
                </a:lnTo>
                <a:lnTo>
                  <a:pt x="2753261" y="228600"/>
                </a:lnTo>
                <a:lnTo>
                  <a:pt x="2792598" y="241300"/>
                </a:lnTo>
                <a:lnTo>
                  <a:pt x="2831342" y="266700"/>
                </a:lnTo>
                <a:lnTo>
                  <a:pt x="2869477" y="292100"/>
                </a:lnTo>
                <a:lnTo>
                  <a:pt x="2906991" y="317500"/>
                </a:lnTo>
                <a:lnTo>
                  <a:pt x="2943867" y="342900"/>
                </a:lnTo>
                <a:lnTo>
                  <a:pt x="2980092" y="368300"/>
                </a:lnTo>
                <a:lnTo>
                  <a:pt x="3015651" y="393700"/>
                </a:lnTo>
                <a:lnTo>
                  <a:pt x="3050528" y="419100"/>
                </a:lnTo>
                <a:lnTo>
                  <a:pt x="3084710" y="457200"/>
                </a:lnTo>
                <a:lnTo>
                  <a:pt x="3118181" y="482600"/>
                </a:lnTo>
                <a:lnTo>
                  <a:pt x="3150928" y="508000"/>
                </a:lnTo>
                <a:lnTo>
                  <a:pt x="3182935" y="546100"/>
                </a:lnTo>
                <a:lnTo>
                  <a:pt x="3214188" y="571500"/>
                </a:lnTo>
                <a:lnTo>
                  <a:pt x="3244672" y="609600"/>
                </a:lnTo>
                <a:lnTo>
                  <a:pt x="3274372" y="647700"/>
                </a:lnTo>
                <a:lnTo>
                  <a:pt x="3303275" y="673100"/>
                </a:lnTo>
                <a:lnTo>
                  <a:pt x="3331364" y="711200"/>
                </a:lnTo>
                <a:lnTo>
                  <a:pt x="3358626" y="749300"/>
                </a:lnTo>
                <a:lnTo>
                  <a:pt x="3385046" y="787400"/>
                </a:lnTo>
                <a:lnTo>
                  <a:pt x="3410610" y="825500"/>
                </a:lnTo>
                <a:lnTo>
                  <a:pt x="3435302" y="863600"/>
                </a:lnTo>
                <a:lnTo>
                  <a:pt x="3459107" y="901700"/>
                </a:lnTo>
                <a:lnTo>
                  <a:pt x="3482013" y="939800"/>
                </a:lnTo>
                <a:lnTo>
                  <a:pt x="3504003" y="977900"/>
                </a:lnTo>
                <a:lnTo>
                  <a:pt x="3525063" y="1016000"/>
                </a:lnTo>
                <a:lnTo>
                  <a:pt x="3545178" y="1054100"/>
                </a:lnTo>
                <a:lnTo>
                  <a:pt x="3564335" y="1092200"/>
                </a:lnTo>
                <a:lnTo>
                  <a:pt x="3582517" y="1143000"/>
                </a:lnTo>
                <a:lnTo>
                  <a:pt x="3599711" y="1181100"/>
                </a:lnTo>
                <a:lnTo>
                  <a:pt x="3615902" y="1219200"/>
                </a:lnTo>
                <a:lnTo>
                  <a:pt x="3631075" y="1270000"/>
                </a:lnTo>
                <a:lnTo>
                  <a:pt x="3645215" y="1308100"/>
                </a:lnTo>
                <a:lnTo>
                  <a:pt x="3658309" y="1346200"/>
                </a:lnTo>
                <a:lnTo>
                  <a:pt x="3670340" y="1397000"/>
                </a:lnTo>
                <a:lnTo>
                  <a:pt x="3681296" y="1447800"/>
                </a:lnTo>
                <a:lnTo>
                  <a:pt x="3691160" y="1485900"/>
                </a:lnTo>
                <a:lnTo>
                  <a:pt x="3699919" y="1536700"/>
                </a:lnTo>
                <a:lnTo>
                  <a:pt x="3707557" y="1574800"/>
                </a:lnTo>
                <a:lnTo>
                  <a:pt x="3714060" y="1625600"/>
                </a:lnTo>
                <a:lnTo>
                  <a:pt x="3719414" y="1676400"/>
                </a:lnTo>
                <a:lnTo>
                  <a:pt x="3723604" y="1714500"/>
                </a:lnTo>
                <a:lnTo>
                  <a:pt x="3726614" y="1765300"/>
                </a:lnTo>
                <a:lnTo>
                  <a:pt x="3728431" y="1816100"/>
                </a:lnTo>
                <a:lnTo>
                  <a:pt x="3729040" y="1866900"/>
                </a:lnTo>
                <a:lnTo>
                  <a:pt x="3728431" y="1905000"/>
                </a:lnTo>
                <a:lnTo>
                  <a:pt x="3726614" y="1955800"/>
                </a:lnTo>
                <a:lnTo>
                  <a:pt x="3723604" y="2006600"/>
                </a:lnTo>
                <a:lnTo>
                  <a:pt x="3719414" y="2057400"/>
                </a:lnTo>
                <a:lnTo>
                  <a:pt x="3714060" y="2095500"/>
                </a:lnTo>
                <a:lnTo>
                  <a:pt x="3707557" y="2146300"/>
                </a:lnTo>
                <a:lnTo>
                  <a:pt x="3699919" y="2197100"/>
                </a:lnTo>
                <a:lnTo>
                  <a:pt x="3691160" y="2235200"/>
                </a:lnTo>
                <a:lnTo>
                  <a:pt x="3681296" y="2286000"/>
                </a:lnTo>
                <a:lnTo>
                  <a:pt x="3670340" y="2324100"/>
                </a:lnTo>
                <a:lnTo>
                  <a:pt x="3658309" y="2374900"/>
                </a:lnTo>
                <a:lnTo>
                  <a:pt x="3645215" y="2413000"/>
                </a:lnTo>
                <a:lnTo>
                  <a:pt x="3631075" y="2463800"/>
                </a:lnTo>
                <a:lnTo>
                  <a:pt x="3615902" y="2501900"/>
                </a:lnTo>
                <a:lnTo>
                  <a:pt x="3599711" y="2552700"/>
                </a:lnTo>
                <a:lnTo>
                  <a:pt x="3582517" y="2590800"/>
                </a:lnTo>
                <a:lnTo>
                  <a:pt x="3564335" y="2628900"/>
                </a:lnTo>
                <a:lnTo>
                  <a:pt x="3545178" y="2667000"/>
                </a:lnTo>
                <a:lnTo>
                  <a:pt x="3525063" y="2717800"/>
                </a:lnTo>
                <a:lnTo>
                  <a:pt x="3504003" y="2755900"/>
                </a:lnTo>
                <a:lnTo>
                  <a:pt x="3482013" y="2794000"/>
                </a:lnTo>
                <a:lnTo>
                  <a:pt x="3459107" y="2832100"/>
                </a:lnTo>
                <a:lnTo>
                  <a:pt x="3435302" y="2870200"/>
                </a:lnTo>
                <a:lnTo>
                  <a:pt x="3410610" y="2908300"/>
                </a:lnTo>
                <a:lnTo>
                  <a:pt x="3385046" y="2946400"/>
                </a:lnTo>
                <a:lnTo>
                  <a:pt x="3358626" y="2984500"/>
                </a:lnTo>
                <a:lnTo>
                  <a:pt x="3331364" y="3009900"/>
                </a:lnTo>
                <a:lnTo>
                  <a:pt x="3303275" y="3048000"/>
                </a:lnTo>
                <a:lnTo>
                  <a:pt x="3274372" y="3086100"/>
                </a:lnTo>
                <a:lnTo>
                  <a:pt x="3244672" y="3111500"/>
                </a:lnTo>
                <a:lnTo>
                  <a:pt x="3214188" y="3149600"/>
                </a:lnTo>
                <a:lnTo>
                  <a:pt x="3182935" y="3175000"/>
                </a:lnTo>
                <a:lnTo>
                  <a:pt x="3150928" y="3213100"/>
                </a:lnTo>
                <a:lnTo>
                  <a:pt x="3118181" y="3238500"/>
                </a:lnTo>
                <a:lnTo>
                  <a:pt x="3084710" y="3276600"/>
                </a:lnTo>
                <a:lnTo>
                  <a:pt x="3050528" y="3302000"/>
                </a:lnTo>
                <a:lnTo>
                  <a:pt x="3015651" y="3327400"/>
                </a:lnTo>
                <a:lnTo>
                  <a:pt x="2980092" y="3352800"/>
                </a:lnTo>
                <a:lnTo>
                  <a:pt x="2943867" y="3378200"/>
                </a:lnTo>
                <a:lnTo>
                  <a:pt x="2906991" y="3403600"/>
                </a:lnTo>
                <a:lnTo>
                  <a:pt x="2869477" y="3429000"/>
                </a:lnTo>
                <a:lnTo>
                  <a:pt x="2831342" y="3454400"/>
                </a:lnTo>
                <a:lnTo>
                  <a:pt x="2753261" y="3505200"/>
                </a:lnTo>
                <a:lnTo>
                  <a:pt x="2713346" y="3517900"/>
                </a:lnTo>
                <a:lnTo>
                  <a:pt x="2631838" y="3568700"/>
                </a:lnTo>
                <a:lnTo>
                  <a:pt x="2548193" y="3594100"/>
                </a:lnTo>
                <a:lnTo>
                  <a:pt x="2505604" y="3619500"/>
                </a:lnTo>
                <a:lnTo>
                  <a:pt x="2240286" y="3695700"/>
                </a:lnTo>
                <a:close/>
              </a:path>
              <a:path w="3729354" h="3721100">
                <a:moveTo>
                  <a:pt x="2148468" y="3708400"/>
                </a:moveTo>
                <a:lnTo>
                  <a:pt x="1580572" y="3708400"/>
                </a:lnTo>
                <a:lnTo>
                  <a:pt x="1534469" y="3695700"/>
                </a:lnTo>
                <a:lnTo>
                  <a:pt x="2194571" y="3695700"/>
                </a:lnTo>
                <a:lnTo>
                  <a:pt x="2148468" y="3708400"/>
                </a:lnTo>
                <a:close/>
              </a:path>
              <a:path w="3729354" h="3721100">
                <a:moveTo>
                  <a:pt x="2055156" y="3721100"/>
                </a:moveTo>
                <a:lnTo>
                  <a:pt x="1673883" y="3721100"/>
                </a:lnTo>
                <a:lnTo>
                  <a:pt x="1627048" y="3708400"/>
                </a:lnTo>
                <a:lnTo>
                  <a:pt x="2101991" y="3708400"/>
                </a:lnTo>
                <a:lnTo>
                  <a:pt x="2055156" y="3721100"/>
                </a:lnTo>
                <a:close/>
              </a:path>
            </a:pathLst>
          </a:custGeom>
          <a:solidFill>
            <a:srgbClr val="00E3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894614" y="3973412"/>
            <a:ext cx="2418715" cy="1301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68605">
              <a:lnSpc>
                <a:spcPct val="116300"/>
              </a:lnSpc>
              <a:spcBef>
                <a:spcPts val="100"/>
              </a:spcBef>
            </a:pPr>
            <a:r>
              <a:rPr sz="3600" b="1" spc="-10" dirty="0">
                <a:solidFill>
                  <a:srgbClr val="231F20"/>
                </a:solidFill>
                <a:latin typeface="Tahoma"/>
                <a:cs typeface="Tahoma"/>
              </a:rPr>
              <a:t>Doctor’s </a:t>
            </a:r>
            <a:r>
              <a:rPr sz="3600" b="1" spc="-35" dirty="0">
                <a:solidFill>
                  <a:srgbClr val="231F20"/>
                </a:solidFill>
                <a:latin typeface="Tahoma"/>
                <a:cs typeface="Tahoma"/>
              </a:rPr>
              <a:t>dashboard</a:t>
            </a:r>
            <a:endParaRPr sz="360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752644" y="1202020"/>
            <a:ext cx="5266690" cy="1543050"/>
          </a:xfrm>
          <a:custGeom>
            <a:avLst/>
            <a:gdLst/>
            <a:ahLst/>
            <a:cxnLst/>
            <a:rect l="l" t="t" r="r" b="b"/>
            <a:pathLst>
              <a:path w="5266690" h="1543050">
                <a:moveTo>
                  <a:pt x="4494982" y="1543050"/>
                </a:moveTo>
                <a:lnTo>
                  <a:pt x="771524" y="1543050"/>
                </a:lnTo>
                <a:lnTo>
                  <a:pt x="722732" y="1541532"/>
                </a:lnTo>
                <a:lnTo>
                  <a:pt x="674746" y="1537038"/>
                </a:lnTo>
                <a:lnTo>
                  <a:pt x="627657" y="1529660"/>
                </a:lnTo>
                <a:lnTo>
                  <a:pt x="581555" y="1519486"/>
                </a:lnTo>
                <a:lnTo>
                  <a:pt x="536530" y="1506609"/>
                </a:lnTo>
                <a:lnTo>
                  <a:pt x="492674" y="1491117"/>
                </a:lnTo>
                <a:lnTo>
                  <a:pt x="450076" y="1473102"/>
                </a:lnTo>
                <a:lnTo>
                  <a:pt x="408827" y="1452653"/>
                </a:lnTo>
                <a:lnTo>
                  <a:pt x="369016" y="1429862"/>
                </a:lnTo>
                <a:lnTo>
                  <a:pt x="330736" y="1404818"/>
                </a:lnTo>
                <a:lnTo>
                  <a:pt x="294075" y="1377612"/>
                </a:lnTo>
                <a:lnTo>
                  <a:pt x="259124" y="1348334"/>
                </a:lnTo>
                <a:lnTo>
                  <a:pt x="225974" y="1317075"/>
                </a:lnTo>
                <a:lnTo>
                  <a:pt x="194715" y="1283925"/>
                </a:lnTo>
                <a:lnTo>
                  <a:pt x="165437" y="1248974"/>
                </a:lnTo>
                <a:lnTo>
                  <a:pt x="138231" y="1212313"/>
                </a:lnTo>
                <a:lnTo>
                  <a:pt x="113187" y="1174032"/>
                </a:lnTo>
                <a:lnTo>
                  <a:pt x="90396" y="1134222"/>
                </a:lnTo>
                <a:lnTo>
                  <a:pt x="69947" y="1092973"/>
                </a:lnTo>
                <a:lnTo>
                  <a:pt x="51932" y="1050375"/>
                </a:lnTo>
                <a:lnTo>
                  <a:pt x="36440" y="1006518"/>
                </a:lnTo>
                <a:lnTo>
                  <a:pt x="23563" y="961494"/>
                </a:lnTo>
                <a:lnTo>
                  <a:pt x="13389" y="915392"/>
                </a:lnTo>
                <a:lnTo>
                  <a:pt x="6011" y="868303"/>
                </a:lnTo>
                <a:lnTo>
                  <a:pt x="1517" y="820317"/>
                </a:lnTo>
                <a:lnTo>
                  <a:pt x="0" y="771525"/>
                </a:lnTo>
                <a:lnTo>
                  <a:pt x="1517" y="722732"/>
                </a:lnTo>
                <a:lnTo>
                  <a:pt x="6011" y="674746"/>
                </a:lnTo>
                <a:lnTo>
                  <a:pt x="13389" y="627657"/>
                </a:lnTo>
                <a:lnTo>
                  <a:pt x="23563" y="581555"/>
                </a:lnTo>
                <a:lnTo>
                  <a:pt x="36440" y="536531"/>
                </a:lnTo>
                <a:lnTo>
                  <a:pt x="51932" y="492674"/>
                </a:lnTo>
                <a:lnTo>
                  <a:pt x="69947" y="450076"/>
                </a:lnTo>
                <a:lnTo>
                  <a:pt x="90396" y="408827"/>
                </a:lnTo>
                <a:lnTo>
                  <a:pt x="113187" y="369016"/>
                </a:lnTo>
                <a:lnTo>
                  <a:pt x="138231" y="330736"/>
                </a:lnTo>
                <a:lnTo>
                  <a:pt x="165437" y="294075"/>
                </a:lnTo>
                <a:lnTo>
                  <a:pt x="194715" y="259124"/>
                </a:lnTo>
                <a:lnTo>
                  <a:pt x="225974" y="225974"/>
                </a:lnTo>
                <a:lnTo>
                  <a:pt x="259124" y="194715"/>
                </a:lnTo>
                <a:lnTo>
                  <a:pt x="294075" y="165437"/>
                </a:lnTo>
                <a:lnTo>
                  <a:pt x="330736" y="138231"/>
                </a:lnTo>
                <a:lnTo>
                  <a:pt x="369016" y="113187"/>
                </a:lnTo>
                <a:lnTo>
                  <a:pt x="408827" y="90396"/>
                </a:lnTo>
                <a:lnTo>
                  <a:pt x="450076" y="69947"/>
                </a:lnTo>
                <a:lnTo>
                  <a:pt x="492674" y="51932"/>
                </a:lnTo>
                <a:lnTo>
                  <a:pt x="536530" y="36440"/>
                </a:lnTo>
                <a:lnTo>
                  <a:pt x="581555" y="23563"/>
                </a:lnTo>
                <a:lnTo>
                  <a:pt x="627657" y="13389"/>
                </a:lnTo>
                <a:lnTo>
                  <a:pt x="674746" y="6011"/>
                </a:lnTo>
                <a:lnTo>
                  <a:pt x="722732" y="1517"/>
                </a:lnTo>
                <a:lnTo>
                  <a:pt x="771524" y="0"/>
                </a:lnTo>
                <a:lnTo>
                  <a:pt x="4494982" y="0"/>
                </a:lnTo>
                <a:lnTo>
                  <a:pt x="4543775" y="1517"/>
                </a:lnTo>
                <a:lnTo>
                  <a:pt x="4591761" y="6011"/>
                </a:lnTo>
                <a:lnTo>
                  <a:pt x="4638850" y="13389"/>
                </a:lnTo>
                <a:lnTo>
                  <a:pt x="4684952" y="23563"/>
                </a:lnTo>
                <a:lnTo>
                  <a:pt x="4729977" y="36440"/>
                </a:lnTo>
                <a:lnTo>
                  <a:pt x="4773833" y="51932"/>
                </a:lnTo>
                <a:lnTo>
                  <a:pt x="4816431" y="69947"/>
                </a:lnTo>
                <a:lnTo>
                  <a:pt x="4857680" y="90396"/>
                </a:lnTo>
                <a:lnTo>
                  <a:pt x="4897491" y="113187"/>
                </a:lnTo>
                <a:lnTo>
                  <a:pt x="4935772" y="138231"/>
                </a:lnTo>
                <a:lnTo>
                  <a:pt x="4972432" y="165437"/>
                </a:lnTo>
                <a:lnTo>
                  <a:pt x="5007383" y="194715"/>
                </a:lnTo>
                <a:lnTo>
                  <a:pt x="5040533" y="225974"/>
                </a:lnTo>
                <a:lnTo>
                  <a:pt x="5071792" y="259124"/>
                </a:lnTo>
                <a:lnTo>
                  <a:pt x="5101070" y="294075"/>
                </a:lnTo>
                <a:lnTo>
                  <a:pt x="5128276" y="330736"/>
                </a:lnTo>
                <a:lnTo>
                  <a:pt x="5153320" y="369016"/>
                </a:lnTo>
                <a:lnTo>
                  <a:pt x="5176111" y="408827"/>
                </a:lnTo>
                <a:lnTo>
                  <a:pt x="5196560" y="450076"/>
                </a:lnTo>
                <a:lnTo>
                  <a:pt x="5214575" y="492674"/>
                </a:lnTo>
                <a:lnTo>
                  <a:pt x="5230067" y="536531"/>
                </a:lnTo>
                <a:lnTo>
                  <a:pt x="5242944" y="581555"/>
                </a:lnTo>
                <a:lnTo>
                  <a:pt x="5253118" y="627657"/>
                </a:lnTo>
                <a:lnTo>
                  <a:pt x="5260496" y="674746"/>
                </a:lnTo>
                <a:lnTo>
                  <a:pt x="5264989" y="722732"/>
                </a:lnTo>
                <a:lnTo>
                  <a:pt x="5266507" y="771525"/>
                </a:lnTo>
                <a:lnTo>
                  <a:pt x="5264989" y="820317"/>
                </a:lnTo>
                <a:lnTo>
                  <a:pt x="5260496" y="868303"/>
                </a:lnTo>
                <a:lnTo>
                  <a:pt x="5253118" y="915392"/>
                </a:lnTo>
                <a:lnTo>
                  <a:pt x="5242944" y="961494"/>
                </a:lnTo>
                <a:lnTo>
                  <a:pt x="5230067" y="1006518"/>
                </a:lnTo>
                <a:lnTo>
                  <a:pt x="5214575" y="1050375"/>
                </a:lnTo>
                <a:lnTo>
                  <a:pt x="5196560" y="1092973"/>
                </a:lnTo>
                <a:lnTo>
                  <a:pt x="5176111" y="1134222"/>
                </a:lnTo>
                <a:lnTo>
                  <a:pt x="5153320" y="1174032"/>
                </a:lnTo>
                <a:lnTo>
                  <a:pt x="5128276" y="1212313"/>
                </a:lnTo>
                <a:lnTo>
                  <a:pt x="5101070" y="1248974"/>
                </a:lnTo>
                <a:lnTo>
                  <a:pt x="5071792" y="1283925"/>
                </a:lnTo>
                <a:lnTo>
                  <a:pt x="5040533" y="1317075"/>
                </a:lnTo>
                <a:lnTo>
                  <a:pt x="5007383" y="1348334"/>
                </a:lnTo>
                <a:lnTo>
                  <a:pt x="4972432" y="1377612"/>
                </a:lnTo>
                <a:lnTo>
                  <a:pt x="4935772" y="1404818"/>
                </a:lnTo>
                <a:lnTo>
                  <a:pt x="4897491" y="1429862"/>
                </a:lnTo>
                <a:lnTo>
                  <a:pt x="4857680" y="1452653"/>
                </a:lnTo>
                <a:lnTo>
                  <a:pt x="4816431" y="1473102"/>
                </a:lnTo>
                <a:lnTo>
                  <a:pt x="4773833" y="1491117"/>
                </a:lnTo>
                <a:lnTo>
                  <a:pt x="4729977" y="1506609"/>
                </a:lnTo>
                <a:lnTo>
                  <a:pt x="4684952" y="1519486"/>
                </a:lnTo>
                <a:lnTo>
                  <a:pt x="4638850" y="1529660"/>
                </a:lnTo>
                <a:lnTo>
                  <a:pt x="4591761" y="1537038"/>
                </a:lnTo>
                <a:lnTo>
                  <a:pt x="4543775" y="1541532"/>
                </a:lnTo>
                <a:lnTo>
                  <a:pt x="4494982" y="1543050"/>
                </a:lnTo>
                <a:close/>
              </a:path>
            </a:pathLst>
          </a:custGeom>
          <a:solidFill>
            <a:srgbClr val="03A8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666994" y="1392615"/>
            <a:ext cx="343789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b="1" spc="-105" dirty="0">
                <a:solidFill>
                  <a:srgbClr val="231F20"/>
                </a:solidFill>
                <a:latin typeface="Tahoma"/>
                <a:cs typeface="Tahoma"/>
              </a:rPr>
              <a:t>Patients</a:t>
            </a:r>
            <a:r>
              <a:rPr sz="4500" b="1" spc="-180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4500" b="1" spc="-40" dirty="0">
                <a:solidFill>
                  <a:srgbClr val="231F20"/>
                </a:solidFill>
                <a:latin typeface="Tahoma"/>
                <a:cs typeface="Tahoma"/>
              </a:rPr>
              <a:t>List</a:t>
            </a:r>
            <a:endParaRPr sz="4500">
              <a:latin typeface="Tahoma"/>
              <a:cs typeface="Tahom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752637" y="4109236"/>
            <a:ext cx="6802120" cy="4098925"/>
          </a:xfrm>
          <a:custGeom>
            <a:avLst/>
            <a:gdLst/>
            <a:ahLst/>
            <a:cxnLst/>
            <a:rect l="l" t="t" r="r" b="b"/>
            <a:pathLst>
              <a:path w="6802119" h="4098925">
                <a:moveTo>
                  <a:pt x="5647931" y="3330473"/>
                </a:moveTo>
                <a:lnTo>
                  <a:pt x="5642445" y="3257321"/>
                </a:lnTo>
                <a:lnTo>
                  <a:pt x="5634748" y="3210153"/>
                </a:lnTo>
                <a:lnTo>
                  <a:pt x="5624157" y="3164027"/>
                </a:lnTo>
                <a:lnTo>
                  <a:pt x="5610758" y="3119043"/>
                </a:lnTo>
                <a:lnTo>
                  <a:pt x="5594642" y="3075305"/>
                </a:lnTo>
                <a:lnTo>
                  <a:pt x="5575922" y="3032899"/>
                </a:lnTo>
                <a:lnTo>
                  <a:pt x="5554675" y="2991916"/>
                </a:lnTo>
                <a:lnTo>
                  <a:pt x="5531028" y="2952483"/>
                </a:lnTo>
                <a:lnTo>
                  <a:pt x="5505056" y="2914662"/>
                </a:lnTo>
                <a:lnTo>
                  <a:pt x="5476875" y="2878582"/>
                </a:lnTo>
                <a:lnTo>
                  <a:pt x="5446560" y="2844330"/>
                </a:lnTo>
                <a:lnTo>
                  <a:pt x="5414226" y="2811996"/>
                </a:lnTo>
                <a:lnTo>
                  <a:pt x="5379974" y="2781693"/>
                </a:lnTo>
                <a:lnTo>
                  <a:pt x="5343893" y="2753499"/>
                </a:lnTo>
                <a:lnTo>
                  <a:pt x="5306085" y="2727528"/>
                </a:lnTo>
                <a:lnTo>
                  <a:pt x="5266639" y="2703880"/>
                </a:lnTo>
                <a:lnTo>
                  <a:pt x="5225669" y="2682646"/>
                </a:lnTo>
                <a:lnTo>
                  <a:pt x="5183251" y="2663914"/>
                </a:lnTo>
                <a:lnTo>
                  <a:pt x="5139512" y="2647810"/>
                </a:lnTo>
                <a:lnTo>
                  <a:pt x="5094529" y="2634399"/>
                </a:lnTo>
                <a:lnTo>
                  <a:pt x="5048402" y="2623807"/>
                </a:lnTo>
                <a:lnTo>
                  <a:pt x="5001247" y="2616123"/>
                </a:lnTo>
                <a:lnTo>
                  <a:pt x="4953139" y="2611437"/>
                </a:lnTo>
                <a:lnTo>
                  <a:pt x="4904181" y="2609850"/>
                </a:lnTo>
                <a:lnTo>
                  <a:pt x="744524" y="2609850"/>
                </a:lnTo>
                <a:lnTo>
                  <a:pt x="695579" y="2611437"/>
                </a:lnTo>
                <a:lnTo>
                  <a:pt x="647471" y="2616123"/>
                </a:lnTo>
                <a:lnTo>
                  <a:pt x="600303" y="2623807"/>
                </a:lnTo>
                <a:lnTo>
                  <a:pt x="554177" y="2634399"/>
                </a:lnTo>
                <a:lnTo>
                  <a:pt x="509206" y="2647810"/>
                </a:lnTo>
                <a:lnTo>
                  <a:pt x="465455" y="2663914"/>
                </a:lnTo>
                <a:lnTo>
                  <a:pt x="423049" y="2682646"/>
                </a:lnTo>
                <a:lnTo>
                  <a:pt x="382079" y="2703880"/>
                </a:lnTo>
                <a:lnTo>
                  <a:pt x="342633" y="2727528"/>
                </a:lnTo>
                <a:lnTo>
                  <a:pt x="304825" y="2753499"/>
                </a:lnTo>
                <a:lnTo>
                  <a:pt x="268732" y="2781693"/>
                </a:lnTo>
                <a:lnTo>
                  <a:pt x="234480" y="2811996"/>
                </a:lnTo>
                <a:lnTo>
                  <a:pt x="202145" y="2844330"/>
                </a:lnTo>
                <a:lnTo>
                  <a:pt x="171843" y="2878582"/>
                </a:lnTo>
                <a:lnTo>
                  <a:pt x="143649" y="2914662"/>
                </a:lnTo>
                <a:lnTo>
                  <a:pt x="117678" y="2952483"/>
                </a:lnTo>
                <a:lnTo>
                  <a:pt x="94030" y="2991916"/>
                </a:lnTo>
                <a:lnTo>
                  <a:pt x="72796" y="3032899"/>
                </a:lnTo>
                <a:lnTo>
                  <a:pt x="54063" y="3075305"/>
                </a:lnTo>
                <a:lnTo>
                  <a:pt x="37960" y="3119043"/>
                </a:lnTo>
                <a:lnTo>
                  <a:pt x="24549" y="3164027"/>
                </a:lnTo>
                <a:lnTo>
                  <a:pt x="13957" y="3210153"/>
                </a:lnTo>
                <a:lnTo>
                  <a:pt x="6273" y="3257321"/>
                </a:lnTo>
                <a:lnTo>
                  <a:pt x="1587" y="3305429"/>
                </a:lnTo>
                <a:lnTo>
                  <a:pt x="0" y="3354374"/>
                </a:lnTo>
                <a:lnTo>
                  <a:pt x="1587" y="3403333"/>
                </a:lnTo>
                <a:lnTo>
                  <a:pt x="6273" y="3451441"/>
                </a:lnTo>
                <a:lnTo>
                  <a:pt x="13957" y="3498596"/>
                </a:lnTo>
                <a:lnTo>
                  <a:pt x="24549" y="3544722"/>
                </a:lnTo>
                <a:lnTo>
                  <a:pt x="37960" y="3589705"/>
                </a:lnTo>
                <a:lnTo>
                  <a:pt x="54063" y="3633444"/>
                </a:lnTo>
                <a:lnTo>
                  <a:pt x="72796" y="3675862"/>
                </a:lnTo>
                <a:lnTo>
                  <a:pt x="94030" y="3716832"/>
                </a:lnTo>
                <a:lnTo>
                  <a:pt x="117678" y="3756279"/>
                </a:lnTo>
                <a:lnTo>
                  <a:pt x="143649" y="3794087"/>
                </a:lnTo>
                <a:lnTo>
                  <a:pt x="171843" y="3830167"/>
                </a:lnTo>
                <a:lnTo>
                  <a:pt x="202145" y="3864419"/>
                </a:lnTo>
                <a:lnTo>
                  <a:pt x="234480" y="3896753"/>
                </a:lnTo>
                <a:lnTo>
                  <a:pt x="268732" y="3927068"/>
                </a:lnTo>
                <a:lnTo>
                  <a:pt x="304825" y="3955250"/>
                </a:lnTo>
                <a:lnTo>
                  <a:pt x="342633" y="3981221"/>
                </a:lnTo>
                <a:lnTo>
                  <a:pt x="382079" y="4004868"/>
                </a:lnTo>
                <a:lnTo>
                  <a:pt x="423049" y="4026116"/>
                </a:lnTo>
                <a:lnTo>
                  <a:pt x="465455" y="4044835"/>
                </a:lnTo>
                <a:lnTo>
                  <a:pt x="509206" y="4060952"/>
                </a:lnTo>
                <a:lnTo>
                  <a:pt x="554177" y="4074350"/>
                </a:lnTo>
                <a:lnTo>
                  <a:pt x="600303" y="4084942"/>
                </a:lnTo>
                <a:lnTo>
                  <a:pt x="647471" y="4092638"/>
                </a:lnTo>
                <a:lnTo>
                  <a:pt x="695579" y="4097324"/>
                </a:lnTo>
                <a:lnTo>
                  <a:pt x="744524" y="4098899"/>
                </a:lnTo>
                <a:lnTo>
                  <a:pt x="4904181" y="4098899"/>
                </a:lnTo>
                <a:lnTo>
                  <a:pt x="4953139" y="4097324"/>
                </a:lnTo>
                <a:lnTo>
                  <a:pt x="5001247" y="4092638"/>
                </a:lnTo>
                <a:lnTo>
                  <a:pt x="5048402" y="4084942"/>
                </a:lnTo>
                <a:lnTo>
                  <a:pt x="5094529" y="4074350"/>
                </a:lnTo>
                <a:lnTo>
                  <a:pt x="5139512" y="4060952"/>
                </a:lnTo>
                <a:lnTo>
                  <a:pt x="5183251" y="4044835"/>
                </a:lnTo>
                <a:lnTo>
                  <a:pt x="5225669" y="4026116"/>
                </a:lnTo>
                <a:lnTo>
                  <a:pt x="5266639" y="4004868"/>
                </a:lnTo>
                <a:lnTo>
                  <a:pt x="5306085" y="3981221"/>
                </a:lnTo>
                <a:lnTo>
                  <a:pt x="5343893" y="3955250"/>
                </a:lnTo>
                <a:lnTo>
                  <a:pt x="5379974" y="3927068"/>
                </a:lnTo>
                <a:lnTo>
                  <a:pt x="5414226" y="3896753"/>
                </a:lnTo>
                <a:lnTo>
                  <a:pt x="5446560" y="3864419"/>
                </a:lnTo>
                <a:lnTo>
                  <a:pt x="5476875" y="3830167"/>
                </a:lnTo>
                <a:lnTo>
                  <a:pt x="5505056" y="3794087"/>
                </a:lnTo>
                <a:lnTo>
                  <a:pt x="5531028" y="3756279"/>
                </a:lnTo>
                <a:lnTo>
                  <a:pt x="5554675" y="3716832"/>
                </a:lnTo>
                <a:lnTo>
                  <a:pt x="5575922" y="3675862"/>
                </a:lnTo>
                <a:lnTo>
                  <a:pt x="5594642" y="3633444"/>
                </a:lnTo>
                <a:lnTo>
                  <a:pt x="5610758" y="3589705"/>
                </a:lnTo>
                <a:lnTo>
                  <a:pt x="5624157" y="3544722"/>
                </a:lnTo>
                <a:lnTo>
                  <a:pt x="5634748" y="3498596"/>
                </a:lnTo>
                <a:lnTo>
                  <a:pt x="5642445" y="3451441"/>
                </a:lnTo>
                <a:lnTo>
                  <a:pt x="5647131" y="3403333"/>
                </a:lnTo>
                <a:lnTo>
                  <a:pt x="5647931" y="3378289"/>
                </a:lnTo>
                <a:lnTo>
                  <a:pt x="5647931" y="3330473"/>
                </a:lnTo>
                <a:close/>
              </a:path>
              <a:path w="6802119" h="4098925">
                <a:moveTo>
                  <a:pt x="6801688" y="714565"/>
                </a:moveTo>
                <a:lnTo>
                  <a:pt x="6797967" y="674751"/>
                </a:lnTo>
                <a:lnTo>
                  <a:pt x="6790588" y="627659"/>
                </a:lnTo>
                <a:lnTo>
                  <a:pt x="6780416" y="581558"/>
                </a:lnTo>
                <a:lnTo>
                  <a:pt x="6767538" y="536536"/>
                </a:lnTo>
                <a:lnTo>
                  <a:pt x="6752044" y="492671"/>
                </a:lnTo>
                <a:lnTo>
                  <a:pt x="6734022" y="450075"/>
                </a:lnTo>
                <a:lnTo>
                  <a:pt x="6713575" y="408825"/>
                </a:lnTo>
                <a:lnTo>
                  <a:pt x="6690792" y="369011"/>
                </a:lnTo>
                <a:lnTo>
                  <a:pt x="6665747" y="330733"/>
                </a:lnTo>
                <a:lnTo>
                  <a:pt x="6638544" y="294081"/>
                </a:lnTo>
                <a:lnTo>
                  <a:pt x="6609258" y="259130"/>
                </a:lnTo>
                <a:lnTo>
                  <a:pt x="6578003" y="225971"/>
                </a:lnTo>
                <a:lnTo>
                  <a:pt x="6544856" y="194716"/>
                </a:lnTo>
                <a:lnTo>
                  <a:pt x="6509906" y="165442"/>
                </a:lnTo>
                <a:lnTo>
                  <a:pt x="6473241" y="138226"/>
                </a:lnTo>
                <a:lnTo>
                  <a:pt x="6434963" y="113182"/>
                </a:lnTo>
                <a:lnTo>
                  <a:pt x="6395148" y="90398"/>
                </a:lnTo>
                <a:lnTo>
                  <a:pt x="6353899" y="69951"/>
                </a:lnTo>
                <a:lnTo>
                  <a:pt x="6311303" y="51930"/>
                </a:lnTo>
                <a:lnTo>
                  <a:pt x="6267450" y="36436"/>
                </a:lnTo>
                <a:lnTo>
                  <a:pt x="6222416" y="23558"/>
                </a:lnTo>
                <a:lnTo>
                  <a:pt x="6176315" y="13385"/>
                </a:lnTo>
                <a:lnTo>
                  <a:pt x="6129236" y="6007"/>
                </a:lnTo>
                <a:lnTo>
                  <a:pt x="6081242" y="1524"/>
                </a:lnTo>
                <a:lnTo>
                  <a:pt x="6032449" y="0"/>
                </a:lnTo>
                <a:lnTo>
                  <a:pt x="2281034" y="0"/>
                </a:lnTo>
                <a:lnTo>
                  <a:pt x="2232253" y="1524"/>
                </a:lnTo>
                <a:lnTo>
                  <a:pt x="2184260" y="6007"/>
                </a:lnTo>
                <a:lnTo>
                  <a:pt x="2137168" y="13385"/>
                </a:lnTo>
                <a:lnTo>
                  <a:pt x="2091067" y="23558"/>
                </a:lnTo>
                <a:lnTo>
                  <a:pt x="2046046" y="36436"/>
                </a:lnTo>
                <a:lnTo>
                  <a:pt x="2002193" y="51930"/>
                </a:lnTo>
                <a:lnTo>
                  <a:pt x="1959597" y="69951"/>
                </a:lnTo>
                <a:lnTo>
                  <a:pt x="1918347" y="90398"/>
                </a:lnTo>
                <a:lnTo>
                  <a:pt x="1878533" y="113182"/>
                </a:lnTo>
                <a:lnTo>
                  <a:pt x="1840255" y="138226"/>
                </a:lnTo>
                <a:lnTo>
                  <a:pt x="1803590" y="165442"/>
                </a:lnTo>
                <a:lnTo>
                  <a:pt x="1768640" y="194716"/>
                </a:lnTo>
                <a:lnTo>
                  <a:pt x="1735493" y="225971"/>
                </a:lnTo>
                <a:lnTo>
                  <a:pt x="1704225" y="259130"/>
                </a:lnTo>
                <a:lnTo>
                  <a:pt x="1674952" y="294081"/>
                </a:lnTo>
                <a:lnTo>
                  <a:pt x="1647748" y="330733"/>
                </a:lnTo>
                <a:lnTo>
                  <a:pt x="1622704" y="369011"/>
                </a:lnTo>
                <a:lnTo>
                  <a:pt x="1599907" y="408825"/>
                </a:lnTo>
                <a:lnTo>
                  <a:pt x="1579460" y="450075"/>
                </a:lnTo>
                <a:lnTo>
                  <a:pt x="1561452" y="492671"/>
                </a:lnTo>
                <a:lnTo>
                  <a:pt x="1545958" y="536536"/>
                </a:lnTo>
                <a:lnTo>
                  <a:pt x="1533080" y="581558"/>
                </a:lnTo>
                <a:lnTo>
                  <a:pt x="1522907" y="627659"/>
                </a:lnTo>
                <a:lnTo>
                  <a:pt x="1515529" y="674751"/>
                </a:lnTo>
                <a:lnTo>
                  <a:pt x="1511033" y="722731"/>
                </a:lnTo>
                <a:lnTo>
                  <a:pt x="1509509" y="771525"/>
                </a:lnTo>
                <a:lnTo>
                  <a:pt x="1511033" y="820318"/>
                </a:lnTo>
                <a:lnTo>
                  <a:pt x="1515529" y="868299"/>
                </a:lnTo>
                <a:lnTo>
                  <a:pt x="1522907" y="915390"/>
                </a:lnTo>
                <a:lnTo>
                  <a:pt x="1533080" y="961491"/>
                </a:lnTo>
                <a:lnTo>
                  <a:pt x="1545958" y="1006513"/>
                </a:lnTo>
                <a:lnTo>
                  <a:pt x="1561452" y="1050378"/>
                </a:lnTo>
                <a:lnTo>
                  <a:pt x="1579460" y="1092974"/>
                </a:lnTo>
                <a:lnTo>
                  <a:pt x="1599907" y="1134224"/>
                </a:lnTo>
                <a:lnTo>
                  <a:pt x="1622704" y="1174038"/>
                </a:lnTo>
                <a:lnTo>
                  <a:pt x="1647748" y="1212316"/>
                </a:lnTo>
                <a:lnTo>
                  <a:pt x="1674952" y="1248968"/>
                </a:lnTo>
                <a:lnTo>
                  <a:pt x="1704225" y="1283931"/>
                </a:lnTo>
                <a:lnTo>
                  <a:pt x="1735493" y="1317078"/>
                </a:lnTo>
                <a:lnTo>
                  <a:pt x="1768640" y="1348333"/>
                </a:lnTo>
                <a:lnTo>
                  <a:pt x="1803590" y="1377607"/>
                </a:lnTo>
                <a:lnTo>
                  <a:pt x="1840255" y="1404823"/>
                </a:lnTo>
                <a:lnTo>
                  <a:pt x="1878533" y="1429867"/>
                </a:lnTo>
                <a:lnTo>
                  <a:pt x="1918347" y="1452651"/>
                </a:lnTo>
                <a:lnTo>
                  <a:pt x="1959597" y="1473098"/>
                </a:lnTo>
                <a:lnTo>
                  <a:pt x="2002193" y="1491119"/>
                </a:lnTo>
                <a:lnTo>
                  <a:pt x="2046046" y="1506613"/>
                </a:lnTo>
                <a:lnTo>
                  <a:pt x="2091067" y="1519491"/>
                </a:lnTo>
                <a:lnTo>
                  <a:pt x="2137168" y="1529664"/>
                </a:lnTo>
                <a:lnTo>
                  <a:pt x="2184260" y="1537042"/>
                </a:lnTo>
                <a:lnTo>
                  <a:pt x="2232253" y="1541538"/>
                </a:lnTo>
                <a:lnTo>
                  <a:pt x="2281034" y="1543050"/>
                </a:lnTo>
                <a:lnTo>
                  <a:pt x="6032449" y="1543050"/>
                </a:lnTo>
                <a:lnTo>
                  <a:pt x="6081242" y="1541538"/>
                </a:lnTo>
                <a:lnTo>
                  <a:pt x="6129236" y="1537042"/>
                </a:lnTo>
                <a:lnTo>
                  <a:pt x="6176315" y="1529664"/>
                </a:lnTo>
                <a:lnTo>
                  <a:pt x="6222416" y="1519491"/>
                </a:lnTo>
                <a:lnTo>
                  <a:pt x="6267450" y="1506613"/>
                </a:lnTo>
                <a:lnTo>
                  <a:pt x="6311303" y="1491119"/>
                </a:lnTo>
                <a:lnTo>
                  <a:pt x="6353899" y="1473098"/>
                </a:lnTo>
                <a:lnTo>
                  <a:pt x="6395148" y="1452651"/>
                </a:lnTo>
                <a:lnTo>
                  <a:pt x="6434963" y="1429867"/>
                </a:lnTo>
                <a:lnTo>
                  <a:pt x="6473241" y="1404823"/>
                </a:lnTo>
                <a:lnTo>
                  <a:pt x="6509906" y="1377607"/>
                </a:lnTo>
                <a:lnTo>
                  <a:pt x="6544856" y="1348333"/>
                </a:lnTo>
                <a:lnTo>
                  <a:pt x="6578003" y="1317078"/>
                </a:lnTo>
                <a:lnTo>
                  <a:pt x="6609258" y="1283931"/>
                </a:lnTo>
                <a:lnTo>
                  <a:pt x="6638544" y="1248968"/>
                </a:lnTo>
                <a:lnTo>
                  <a:pt x="6665747" y="1212316"/>
                </a:lnTo>
                <a:lnTo>
                  <a:pt x="6690792" y="1174038"/>
                </a:lnTo>
                <a:lnTo>
                  <a:pt x="6713575" y="1134224"/>
                </a:lnTo>
                <a:lnTo>
                  <a:pt x="6734022" y="1092974"/>
                </a:lnTo>
                <a:lnTo>
                  <a:pt x="6752044" y="1050378"/>
                </a:lnTo>
                <a:lnTo>
                  <a:pt x="6767538" y="1006513"/>
                </a:lnTo>
                <a:lnTo>
                  <a:pt x="6780416" y="961491"/>
                </a:lnTo>
                <a:lnTo>
                  <a:pt x="6790588" y="915390"/>
                </a:lnTo>
                <a:lnTo>
                  <a:pt x="6797967" y="868299"/>
                </a:lnTo>
                <a:lnTo>
                  <a:pt x="6801688" y="828484"/>
                </a:lnTo>
                <a:lnTo>
                  <a:pt x="6801688" y="714565"/>
                </a:lnTo>
                <a:close/>
              </a:path>
            </a:pathLst>
          </a:custGeom>
          <a:solidFill>
            <a:srgbClr val="03A8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0790944" y="6902056"/>
            <a:ext cx="157226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b="1" spc="-30" dirty="0">
                <a:latin typeface="Tahoma"/>
                <a:cs typeface="Tahoma"/>
              </a:rPr>
              <a:t>Alerts</a:t>
            </a:r>
            <a:endParaRPr sz="4200">
              <a:latin typeface="Tahoma"/>
              <a:cs typeface="Tahom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4084832" y="1052954"/>
            <a:ext cx="12612370" cy="7551420"/>
            <a:chOff x="4084832" y="1052954"/>
            <a:chExt cx="12612370" cy="7551420"/>
          </a:xfrm>
        </p:grpSpPr>
        <p:sp>
          <p:nvSpPr>
            <p:cNvPr id="9" name="object 9"/>
            <p:cNvSpPr/>
            <p:nvPr/>
          </p:nvSpPr>
          <p:spPr>
            <a:xfrm>
              <a:off x="4103898" y="1973540"/>
              <a:ext cx="4648835" cy="1045844"/>
            </a:xfrm>
            <a:custGeom>
              <a:avLst/>
              <a:gdLst/>
              <a:ahLst/>
              <a:cxnLst/>
              <a:rect l="l" t="t" r="r" b="b"/>
              <a:pathLst>
                <a:path w="4648834" h="1045844">
                  <a:moveTo>
                    <a:pt x="0" y="1045481"/>
                  </a:moveTo>
                  <a:lnTo>
                    <a:pt x="32436" y="1006314"/>
                  </a:lnTo>
                  <a:lnTo>
                    <a:pt x="67474" y="967889"/>
                  </a:lnTo>
                  <a:lnTo>
                    <a:pt x="105113" y="930207"/>
                  </a:lnTo>
                  <a:lnTo>
                    <a:pt x="145354" y="893268"/>
                  </a:lnTo>
                  <a:lnTo>
                    <a:pt x="188196" y="857072"/>
                  </a:lnTo>
                  <a:lnTo>
                    <a:pt x="233640" y="821619"/>
                  </a:lnTo>
                  <a:lnTo>
                    <a:pt x="281686" y="786909"/>
                  </a:lnTo>
                  <a:lnTo>
                    <a:pt x="332333" y="752942"/>
                  </a:lnTo>
                  <a:lnTo>
                    <a:pt x="385581" y="719718"/>
                  </a:lnTo>
                  <a:lnTo>
                    <a:pt x="441431" y="687237"/>
                  </a:lnTo>
                  <a:lnTo>
                    <a:pt x="499882" y="655499"/>
                  </a:lnTo>
                  <a:lnTo>
                    <a:pt x="560935" y="624504"/>
                  </a:lnTo>
                  <a:lnTo>
                    <a:pt x="624590" y="594252"/>
                  </a:lnTo>
                  <a:lnTo>
                    <a:pt x="690846" y="564743"/>
                  </a:lnTo>
                  <a:lnTo>
                    <a:pt x="759703" y="535977"/>
                  </a:lnTo>
                  <a:lnTo>
                    <a:pt x="795107" y="521872"/>
                  </a:lnTo>
                  <a:lnTo>
                    <a:pt x="831162" y="507953"/>
                  </a:lnTo>
                  <a:lnTo>
                    <a:pt x="867867" y="494221"/>
                  </a:lnTo>
                  <a:lnTo>
                    <a:pt x="905222" y="480673"/>
                  </a:lnTo>
                  <a:lnTo>
                    <a:pt x="943228" y="467312"/>
                  </a:lnTo>
                  <a:lnTo>
                    <a:pt x="981884" y="454136"/>
                  </a:lnTo>
                  <a:lnTo>
                    <a:pt x="1021191" y="441146"/>
                  </a:lnTo>
                  <a:lnTo>
                    <a:pt x="1061148" y="428342"/>
                  </a:lnTo>
                  <a:lnTo>
                    <a:pt x="1101755" y="415723"/>
                  </a:lnTo>
                  <a:lnTo>
                    <a:pt x="1143013" y="403291"/>
                  </a:lnTo>
                  <a:lnTo>
                    <a:pt x="1184921" y="391044"/>
                  </a:lnTo>
                  <a:lnTo>
                    <a:pt x="1227479" y="378982"/>
                  </a:lnTo>
                  <a:lnTo>
                    <a:pt x="1270688" y="367107"/>
                  </a:lnTo>
                  <a:lnTo>
                    <a:pt x="1314547" y="355417"/>
                  </a:lnTo>
                  <a:lnTo>
                    <a:pt x="1359057" y="343913"/>
                  </a:lnTo>
                  <a:lnTo>
                    <a:pt x="1404217" y="332595"/>
                  </a:lnTo>
                  <a:lnTo>
                    <a:pt x="1450027" y="321462"/>
                  </a:lnTo>
                  <a:lnTo>
                    <a:pt x="1496488" y="310515"/>
                  </a:lnTo>
                  <a:lnTo>
                    <a:pt x="1543599" y="299754"/>
                  </a:lnTo>
                  <a:lnTo>
                    <a:pt x="1591360" y="289179"/>
                  </a:lnTo>
                  <a:lnTo>
                    <a:pt x="1639772" y="278789"/>
                  </a:lnTo>
                  <a:lnTo>
                    <a:pt x="1688834" y="268586"/>
                  </a:lnTo>
                  <a:lnTo>
                    <a:pt x="1738547" y="258568"/>
                  </a:lnTo>
                  <a:lnTo>
                    <a:pt x="1788909" y="248735"/>
                  </a:lnTo>
                  <a:lnTo>
                    <a:pt x="1839923" y="239089"/>
                  </a:lnTo>
                  <a:lnTo>
                    <a:pt x="1891586" y="229628"/>
                  </a:lnTo>
                  <a:lnTo>
                    <a:pt x="1943901" y="220353"/>
                  </a:lnTo>
                  <a:lnTo>
                    <a:pt x="1996865" y="211263"/>
                  </a:lnTo>
                  <a:lnTo>
                    <a:pt x="2050480" y="202360"/>
                  </a:lnTo>
                  <a:lnTo>
                    <a:pt x="2104745" y="193642"/>
                  </a:lnTo>
                  <a:lnTo>
                    <a:pt x="2159660" y="185110"/>
                  </a:lnTo>
                  <a:lnTo>
                    <a:pt x="2215226" y="176763"/>
                  </a:lnTo>
                  <a:lnTo>
                    <a:pt x="2271443" y="168603"/>
                  </a:lnTo>
                  <a:lnTo>
                    <a:pt x="2328309" y="160628"/>
                  </a:lnTo>
                  <a:lnTo>
                    <a:pt x="2385826" y="152839"/>
                  </a:lnTo>
                  <a:lnTo>
                    <a:pt x="2443994" y="145235"/>
                  </a:lnTo>
                  <a:lnTo>
                    <a:pt x="2502812" y="137818"/>
                  </a:lnTo>
                  <a:lnTo>
                    <a:pt x="2562280" y="130586"/>
                  </a:lnTo>
                  <a:lnTo>
                    <a:pt x="2622398" y="123540"/>
                  </a:lnTo>
                  <a:lnTo>
                    <a:pt x="2683167" y="116679"/>
                  </a:lnTo>
                  <a:lnTo>
                    <a:pt x="2744587" y="110004"/>
                  </a:lnTo>
                  <a:lnTo>
                    <a:pt x="2806656" y="103516"/>
                  </a:lnTo>
                  <a:lnTo>
                    <a:pt x="2869376" y="97212"/>
                  </a:lnTo>
                  <a:lnTo>
                    <a:pt x="2932747" y="91095"/>
                  </a:lnTo>
                  <a:lnTo>
                    <a:pt x="2996768" y="85163"/>
                  </a:lnTo>
                  <a:lnTo>
                    <a:pt x="3061439" y="79417"/>
                  </a:lnTo>
                  <a:lnTo>
                    <a:pt x="3126760" y="73857"/>
                  </a:lnTo>
                  <a:lnTo>
                    <a:pt x="3192732" y="68483"/>
                  </a:lnTo>
                  <a:lnTo>
                    <a:pt x="3259355" y="63294"/>
                  </a:lnTo>
                  <a:lnTo>
                    <a:pt x="3326627" y="58291"/>
                  </a:lnTo>
                  <a:lnTo>
                    <a:pt x="3394550" y="53474"/>
                  </a:lnTo>
                  <a:lnTo>
                    <a:pt x="3463124" y="48842"/>
                  </a:lnTo>
                  <a:lnTo>
                    <a:pt x="3532348" y="44396"/>
                  </a:lnTo>
                  <a:lnTo>
                    <a:pt x="3602222" y="40136"/>
                  </a:lnTo>
                  <a:lnTo>
                    <a:pt x="3672746" y="36062"/>
                  </a:lnTo>
                  <a:lnTo>
                    <a:pt x="3743921" y="32174"/>
                  </a:lnTo>
                  <a:lnTo>
                    <a:pt x="3815747" y="28471"/>
                  </a:lnTo>
                  <a:lnTo>
                    <a:pt x="3888222" y="24954"/>
                  </a:lnTo>
                  <a:lnTo>
                    <a:pt x="3961348" y="21623"/>
                  </a:lnTo>
                  <a:lnTo>
                    <a:pt x="4035125" y="18477"/>
                  </a:lnTo>
                  <a:lnTo>
                    <a:pt x="4109552" y="15517"/>
                  </a:lnTo>
                  <a:lnTo>
                    <a:pt x="4184629" y="12743"/>
                  </a:lnTo>
                  <a:lnTo>
                    <a:pt x="4260357" y="10155"/>
                  </a:lnTo>
                  <a:lnTo>
                    <a:pt x="4336734" y="7752"/>
                  </a:lnTo>
                  <a:lnTo>
                    <a:pt x="4413763" y="5535"/>
                  </a:lnTo>
                  <a:lnTo>
                    <a:pt x="4491442" y="3504"/>
                  </a:lnTo>
                  <a:lnTo>
                    <a:pt x="4569771" y="1659"/>
                  </a:lnTo>
                  <a:lnTo>
                    <a:pt x="4648750" y="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103882" y="6748068"/>
              <a:ext cx="4648835" cy="748665"/>
            </a:xfrm>
            <a:custGeom>
              <a:avLst/>
              <a:gdLst/>
              <a:ahLst/>
              <a:cxnLst/>
              <a:rect l="l" t="t" r="r" b="b"/>
              <a:pathLst>
                <a:path w="4648834" h="748665">
                  <a:moveTo>
                    <a:pt x="0" y="0"/>
                  </a:moveTo>
                  <a:lnTo>
                    <a:pt x="50809" y="19148"/>
                  </a:lnTo>
                  <a:lnTo>
                    <a:pt x="101590" y="38048"/>
                  </a:lnTo>
                  <a:lnTo>
                    <a:pt x="152341" y="56700"/>
                  </a:lnTo>
                  <a:lnTo>
                    <a:pt x="203063" y="75103"/>
                  </a:lnTo>
                  <a:lnTo>
                    <a:pt x="253756" y="93259"/>
                  </a:lnTo>
                  <a:lnTo>
                    <a:pt x="304420" y="111167"/>
                  </a:lnTo>
                  <a:lnTo>
                    <a:pt x="355055" y="128826"/>
                  </a:lnTo>
                  <a:lnTo>
                    <a:pt x="405661" y="146238"/>
                  </a:lnTo>
                  <a:lnTo>
                    <a:pt x="456238" y="163401"/>
                  </a:lnTo>
                  <a:lnTo>
                    <a:pt x="506785" y="180317"/>
                  </a:lnTo>
                  <a:lnTo>
                    <a:pt x="557303" y="196984"/>
                  </a:lnTo>
                  <a:lnTo>
                    <a:pt x="607792" y="213403"/>
                  </a:lnTo>
                  <a:lnTo>
                    <a:pt x="658252" y="229574"/>
                  </a:lnTo>
                  <a:lnTo>
                    <a:pt x="708683" y="245497"/>
                  </a:lnTo>
                  <a:lnTo>
                    <a:pt x="759085" y="261172"/>
                  </a:lnTo>
                  <a:lnTo>
                    <a:pt x="809458" y="276599"/>
                  </a:lnTo>
                  <a:lnTo>
                    <a:pt x="859801" y="291778"/>
                  </a:lnTo>
                  <a:lnTo>
                    <a:pt x="910115" y="306708"/>
                  </a:lnTo>
                  <a:lnTo>
                    <a:pt x="960401" y="321391"/>
                  </a:lnTo>
                  <a:lnTo>
                    <a:pt x="1010657" y="335825"/>
                  </a:lnTo>
                  <a:lnTo>
                    <a:pt x="1060884" y="350012"/>
                  </a:lnTo>
                  <a:lnTo>
                    <a:pt x="1111081" y="363950"/>
                  </a:lnTo>
                  <a:lnTo>
                    <a:pt x="1161250" y="377640"/>
                  </a:lnTo>
                  <a:lnTo>
                    <a:pt x="1211390" y="391082"/>
                  </a:lnTo>
                  <a:lnTo>
                    <a:pt x="1261500" y="404276"/>
                  </a:lnTo>
                  <a:lnTo>
                    <a:pt x="1311581" y="417222"/>
                  </a:lnTo>
                  <a:lnTo>
                    <a:pt x="1361633" y="429920"/>
                  </a:lnTo>
                  <a:lnTo>
                    <a:pt x="1411656" y="442370"/>
                  </a:lnTo>
                  <a:lnTo>
                    <a:pt x="1461650" y="454572"/>
                  </a:lnTo>
                  <a:lnTo>
                    <a:pt x="1511615" y="466525"/>
                  </a:lnTo>
                  <a:lnTo>
                    <a:pt x="1561550" y="478231"/>
                  </a:lnTo>
                  <a:lnTo>
                    <a:pt x="1611457" y="489688"/>
                  </a:lnTo>
                  <a:lnTo>
                    <a:pt x="1661334" y="500898"/>
                  </a:lnTo>
                  <a:lnTo>
                    <a:pt x="1711182" y="511859"/>
                  </a:lnTo>
                  <a:lnTo>
                    <a:pt x="1761001" y="522572"/>
                  </a:lnTo>
                  <a:lnTo>
                    <a:pt x="1810791" y="533037"/>
                  </a:lnTo>
                  <a:lnTo>
                    <a:pt x="1860552" y="543254"/>
                  </a:lnTo>
                  <a:lnTo>
                    <a:pt x="1910283" y="553223"/>
                  </a:lnTo>
                  <a:lnTo>
                    <a:pt x="1959986" y="562944"/>
                  </a:lnTo>
                  <a:lnTo>
                    <a:pt x="2009659" y="572417"/>
                  </a:lnTo>
                  <a:lnTo>
                    <a:pt x="2059303" y="581642"/>
                  </a:lnTo>
                  <a:lnTo>
                    <a:pt x="2108918" y="590618"/>
                  </a:lnTo>
                  <a:lnTo>
                    <a:pt x="2158504" y="599347"/>
                  </a:lnTo>
                  <a:lnTo>
                    <a:pt x="2208061" y="607827"/>
                  </a:lnTo>
                  <a:lnTo>
                    <a:pt x="2257589" y="616059"/>
                  </a:lnTo>
                  <a:lnTo>
                    <a:pt x="2307087" y="624044"/>
                  </a:lnTo>
                  <a:lnTo>
                    <a:pt x="2356556" y="631780"/>
                  </a:lnTo>
                  <a:lnTo>
                    <a:pt x="2405997" y="639268"/>
                  </a:lnTo>
                  <a:lnTo>
                    <a:pt x="2455408" y="646508"/>
                  </a:lnTo>
                  <a:lnTo>
                    <a:pt x="2504790" y="653500"/>
                  </a:lnTo>
                  <a:lnTo>
                    <a:pt x="2554143" y="660244"/>
                  </a:lnTo>
                  <a:lnTo>
                    <a:pt x="2603466" y="666739"/>
                  </a:lnTo>
                  <a:lnTo>
                    <a:pt x="2652761" y="672987"/>
                  </a:lnTo>
                  <a:lnTo>
                    <a:pt x="2702026" y="678987"/>
                  </a:lnTo>
                  <a:lnTo>
                    <a:pt x="2751262" y="684738"/>
                  </a:lnTo>
                  <a:lnTo>
                    <a:pt x="2800470" y="690242"/>
                  </a:lnTo>
                  <a:lnTo>
                    <a:pt x="2849648" y="695497"/>
                  </a:lnTo>
                  <a:lnTo>
                    <a:pt x="2898796" y="700504"/>
                  </a:lnTo>
                  <a:lnTo>
                    <a:pt x="2947916" y="705263"/>
                  </a:lnTo>
                  <a:lnTo>
                    <a:pt x="2997007" y="709774"/>
                  </a:lnTo>
                  <a:lnTo>
                    <a:pt x="3046068" y="714037"/>
                  </a:lnTo>
                  <a:lnTo>
                    <a:pt x="3095100" y="718052"/>
                  </a:lnTo>
                  <a:lnTo>
                    <a:pt x="3144104" y="721819"/>
                  </a:lnTo>
                  <a:lnTo>
                    <a:pt x="3193078" y="725338"/>
                  </a:lnTo>
                  <a:lnTo>
                    <a:pt x="3242023" y="728608"/>
                  </a:lnTo>
                  <a:lnTo>
                    <a:pt x="3290938" y="731631"/>
                  </a:lnTo>
                  <a:lnTo>
                    <a:pt x="3339825" y="734405"/>
                  </a:lnTo>
                  <a:lnTo>
                    <a:pt x="3388682" y="736932"/>
                  </a:lnTo>
                  <a:lnTo>
                    <a:pt x="3437511" y="739210"/>
                  </a:lnTo>
                  <a:lnTo>
                    <a:pt x="3486310" y="741240"/>
                  </a:lnTo>
                  <a:lnTo>
                    <a:pt x="3535080" y="743022"/>
                  </a:lnTo>
                  <a:lnTo>
                    <a:pt x="3583821" y="744556"/>
                  </a:lnTo>
                  <a:lnTo>
                    <a:pt x="3632533" y="745842"/>
                  </a:lnTo>
                  <a:lnTo>
                    <a:pt x="3681215" y="746880"/>
                  </a:lnTo>
                  <a:lnTo>
                    <a:pt x="3729869" y="747670"/>
                  </a:lnTo>
                  <a:lnTo>
                    <a:pt x="3778493" y="748212"/>
                  </a:lnTo>
                  <a:lnTo>
                    <a:pt x="3827089" y="748505"/>
                  </a:lnTo>
                  <a:lnTo>
                    <a:pt x="3875655" y="748551"/>
                  </a:lnTo>
                  <a:lnTo>
                    <a:pt x="3924192" y="748348"/>
                  </a:lnTo>
                  <a:lnTo>
                    <a:pt x="3972700" y="747898"/>
                  </a:lnTo>
                  <a:lnTo>
                    <a:pt x="4021178" y="747199"/>
                  </a:lnTo>
                  <a:lnTo>
                    <a:pt x="4069628" y="746252"/>
                  </a:lnTo>
                  <a:lnTo>
                    <a:pt x="4118048" y="745057"/>
                  </a:lnTo>
                  <a:lnTo>
                    <a:pt x="4166439" y="743614"/>
                  </a:lnTo>
                  <a:lnTo>
                    <a:pt x="4214802" y="741923"/>
                  </a:lnTo>
                  <a:lnTo>
                    <a:pt x="4263135" y="739984"/>
                  </a:lnTo>
                  <a:lnTo>
                    <a:pt x="4311439" y="737797"/>
                  </a:lnTo>
                  <a:lnTo>
                    <a:pt x="4359713" y="735361"/>
                  </a:lnTo>
                  <a:lnTo>
                    <a:pt x="4407959" y="732678"/>
                  </a:lnTo>
                  <a:lnTo>
                    <a:pt x="4456175" y="729747"/>
                  </a:lnTo>
                  <a:lnTo>
                    <a:pt x="4504363" y="726567"/>
                  </a:lnTo>
                  <a:lnTo>
                    <a:pt x="4552521" y="723139"/>
                  </a:lnTo>
                  <a:lnTo>
                    <a:pt x="4600650" y="719464"/>
                  </a:lnTo>
                  <a:lnTo>
                    <a:pt x="4648750" y="71554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968413" y="4880755"/>
              <a:ext cx="4293870" cy="3175"/>
            </a:xfrm>
            <a:custGeom>
              <a:avLst/>
              <a:gdLst/>
              <a:ahLst/>
              <a:cxnLst/>
              <a:rect l="l" t="t" r="r" b="b"/>
              <a:pathLst>
                <a:path w="4293870" h="3175">
                  <a:moveTo>
                    <a:pt x="0" y="2791"/>
                  </a:moveTo>
                  <a:lnTo>
                    <a:pt x="4293743" y="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3453199" y="1052956"/>
              <a:ext cx="3244215" cy="7551420"/>
            </a:xfrm>
            <a:custGeom>
              <a:avLst/>
              <a:gdLst/>
              <a:ahLst/>
              <a:cxnLst/>
              <a:rect l="l" t="t" r="r" b="b"/>
              <a:pathLst>
                <a:path w="3244215" h="7551420">
                  <a:moveTo>
                    <a:pt x="2079752" y="5857037"/>
                  </a:moveTo>
                  <a:lnTo>
                    <a:pt x="2067433" y="5795073"/>
                  </a:lnTo>
                  <a:lnTo>
                    <a:pt x="2032330" y="5742546"/>
                  </a:lnTo>
                  <a:lnTo>
                    <a:pt x="1979790" y="5707443"/>
                  </a:lnTo>
                  <a:lnTo>
                    <a:pt x="1917827" y="5695112"/>
                  </a:lnTo>
                  <a:lnTo>
                    <a:pt x="161925" y="5695112"/>
                  </a:lnTo>
                  <a:lnTo>
                    <a:pt x="99949" y="5707443"/>
                  </a:lnTo>
                  <a:lnTo>
                    <a:pt x="47421" y="5742546"/>
                  </a:lnTo>
                  <a:lnTo>
                    <a:pt x="12319" y="5795073"/>
                  </a:lnTo>
                  <a:lnTo>
                    <a:pt x="0" y="5857037"/>
                  </a:lnTo>
                  <a:lnTo>
                    <a:pt x="0" y="7389317"/>
                  </a:lnTo>
                  <a:lnTo>
                    <a:pt x="12319" y="7451280"/>
                  </a:lnTo>
                  <a:lnTo>
                    <a:pt x="47421" y="7503820"/>
                  </a:lnTo>
                  <a:lnTo>
                    <a:pt x="99949" y="7538923"/>
                  </a:lnTo>
                  <a:lnTo>
                    <a:pt x="161925" y="7551242"/>
                  </a:lnTo>
                  <a:lnTo>
                    <a:pt x="1917827" y="7551242"/>
                  </a:lnTo>
                  <a:lnTo>
                    <a:pt x="1979790" y="7538923"/>
                  </a:lnTo>
                  <a:lnTo>
                    <a:pt x="2032330" y="7503820"/>
                  </a:lnTo>
                  <a:lnTo>
                    <a:pt x="2067433" y="7451280"/>
                  </a:lnTo>
                  <a:lnTo>
                    <a:pt x="2079752" y="7389317"/>
                  </a:lnTo>
                  <a:lnTo>
                    <a:pt x="2079752" y="5857037"/>
                  </a:lnTo>
                  <a:close/>
                </a:path>
                <a:path w="3244215" h="7551420">
                  <a:moveTo>
                    <a:pt x="2203920" y="161925"/>
                  </a:moveTo>
                  <a:lnTo>
                    <a:pt x="2191601" y="99961"/>
                  </a:lnTo>
                  <a:lnTo>
                    <a:pt x="2156498" y="47434"/>
                  </a:lnTo>
                  <a:lnTo>
                    <a:pt x="2103958" y="12331"/>
                  </a:lnTo>
                  <a:lnTo>
                    <a:pt x="2041994" y="0"/>
                  </a:lnTo>
                  <a:lnTo>
                    <a:pt x="286092" y="0"/>
                  </a:lnTo>
                  <a:lnTo>
                    <a:pt x="224116" y="12331"/>
                  </a:lnTo>
                  <a:lnTo>
                    <a:pt x="171589" y="47434"/>
                  </a:lnTo>
                  <a:lnTo>
                    <a:pt x="136486" y="99961"/>
                  </a:lnTo>
                  <a:lnTo>
                    <a:pt x="124167" y="161925"/>
                  </a:lnTo>
                  <a:lnTo>
                    <a:pt x="124167" y="1694205"/>
                  </a:lnTo>
                  <a:lnTo>
                    <a:pt x="136486" y="1756168"/>
                  </a:lnTo>
                  <a:lnTo>
                    <a:pt x="171589" y="1808708"/>
                  </a:lnTo>
                  <a:lnTo>
                    <a:pt x="224116" y="1843798"/>
                  </a:lnTo>
                  <a:lnTo>
                    <a:pt x="286092" y="1856130"/>
                  </a:lnTo>
                  <a:lnTo>
                    <a:pt x="2041994" y="1856130"/>
                  </a:lnTo>
                  <a:lnTo>
                    <a:pt x="2103958" y="1843798"/>
                  </a:lnTo>
                  <a:lnTo>
                    <a:pt x="2156498" y="1808708"/>
                  </a:lnTo>
                  <a:lnTo>
                    <a:pt x="2191601" y="1756168"/>
                  </a:lnTo>
                  <a:lnTo>
                    <a:pt x="2203920" y="1694205"/>
                  </a:lnTo>
                  <a:lnTo>
                    <a:pt x="2203920" y="161925"/>
                  </a:lnTo>
                  <a:close/>
                </a:path>
                <a:path w="3244215" h="7551420">
                  <a:moveTo>
                    <a:pt x="3243796" y="3064459"/>
                  </a:moveTo>
                  <a:lnTo>
                    <a:pt x="3231477" y="3002496"/>
                  </a:lnTo>
                  <a:lnTo>
                    <a:pt x="3196374" y="2949956"/>
                  </a:lnTo>
                  <a:lnTo>
                    <a:pt x="3143847" y="2914866"/>
                  </a:lnTo>
                  <a:lnTo>
                    <a:pt x="3081871" y="2902534"/>
                  </a:lnTo>
                  <a:lnTo>
                    <a:pt x="1325968" y="2902534"/>
                  </a:lnTo>
                  <a:lnTo>
                    <a:pt x="1264005" y="2914866"/>
                  </a:lnTo>
                  <a:lnTo>
                    <a:pt x="1211465" y="2949956"/>
                  </a:lnTo>
                  <a:lnTo>
                    <a:pt x="1176362" y="3002496"/>
                  </a:lnTo>
                  <a:lnTo>
                    <a:pt x="1164043" y="3064459"/>
                  </a:lnTo>
                  <a:lnTo>
                    <a:pt x="1164043" y="4596739"/>
                  </a:lnTo>
                  <a:lnTo>
                    <a:pt x="1176362" y="4658703"/>
                  </a:lnTo>
                  <a:lnTo>
                    <a:pt x="1211465" y="4711230"/>
                  </a:lnTo>
                  <a:lnTo>
                    <a:pt x="1264005" y="4746333"/>
                  </a:lnTo>
                  <a:lnTo>
                    <a:pt x="1325968" y="4758664"/>
                  </a:lnTo>
                  <a:lnTo>
                    <a:pt x="3081871" y="4758664"/>
                  </a:lnTo>
                  <a:lnTo>
                    <a:pt x="3143847" y="4746333"/>
                  </a:lnTo>
                  <a:lnTo>
                    <a:pt x="3196374" y="4711230"/>
                  </a:lnTo>
                  <a:lnTo>
                    <a:pt x="3231477" y="4658703"/>
                  </a:lnTo>
                  <a:lnTo>
                    <a:pt x="3243796" y="4596739"/>
                  </a:lnTo>
                  <a:lnTo>
                    <a:pt x="3243796" y="3064459"/>
                  </a:lnTo>
                  <a:close/>
                </a:path>
              </a:pathLst>
            </a:custGeom>
            <a:solidFill>
              <a:srgbClr val="403B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918413" y="1347398"/>
              <a:ext cx="1400174" cy="140017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016991" y="4354658"/>
              <a:ext cx="1276349" cy="1343024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13754164" y="7173869"/>
              <a:ext cx="1255395" cy="1104900"/>
            </a:xfrm>
            <a:custGeom>
              <a:avLst/>
              <a:gdLst/>
              <a:ahLst/>
              <a:cxnLst/>
              <a:rect l="l" t="t" r="r" b="b"/>
              <a:pathLst>
                <a:path w="1255394" h="1104900">
                  <a:moveTo>
                    <a:pt x="1191905" y="1104784"/>
                  </a:moveTo>
                  <a:lnTo>
                    <a:pt x="56484" y="1104784"/>
                  </a:lnTo>
                  <a:lnTo>
                    <a:pt x="53269" y="1104236"/>
                  </a:lnTo>
                  <a:lnTo>
                    <a:pt x="14673" y="1083142"/>
                  </a:lnTo>
                  <a:lnTo>
                    <a:pt x="0" y="1045024"/>
                  </a:lnTo>
                  <a:lnTo>
                    <a:pt x="2136" y="1027967"/>
                  </a:lnTo>
                  <a:lnTo>
                    <a:pt x="553165" y="48719"/>
                  </a:lnTo>
                  <a:lnTo>
                    <a:pt x="589472" y="9257"/>
                  </a:lnTo>
                  <a:lnTo>
                    <a:pt x="622747" y="0"/>
                  </a:lnTo>
                  <a:lnTo>
                    <a:pt x="637861" y="1948"/>
                  </a:lnTo>
                  <a:lnTo>
                    <a:pt x="638526" y="1948"/>
                  </a:lnTo>
                  <a:lnTo>
                    <a:pt x="657010" y="9833"/>
                  </a:lnTo>
                  <a:lnTo>
                    <a:pt x="676135" y="25602"/>
                  </a:lnTo>
                  <a:lnTo>
                    <a:pt x="694992" y="51699"/>
                  </a:lnTo>
                  <a:lnTo>
                    <a:pt x="715938" y="88280"/>
                  </a:lnTo>
                  <a:lnTo>
                    <a:pt x="623125" y="88280"/>
                  </a:lnTo>
                  <a:lnTo>
                    <a:pt x="622320" y="89556"/>
                  </a:lnTo>
                  <a:lnTo>
                    <a:pt x="93875" y="1023528"/>
                  </a:lnTo>
                  <a:lnTo>
                    <a:pt x="1249065" y="1023528"/>
                  </a:lnTo>
                  <a:lnTo>
                    <a:pt x="1252298" y="1031076"/>
                  </a:lnTo>
                  <a:lnTo>
                    <a:pt x="1254942" y="1050385"/>
                  </a:lnTo>
                  <a:lnTo>
                    <a:pt x="1252499" y="1066057"/>
                  </a:lnTo>
                  <a:lnTo>
                    <a:pt x="1247073" y="1078114"/>
                  </a:lnTo>
                  <a:lnTo>
                    <a:pt x="1235601" y="1091418"/>
                  </a:lnTo>
                  <a:lnTo>
                    <a:pt x="1221654" y="1099832"/>
                  </a:lnTo>
                  <a:lnTo>
                    <a:pt x="1206788" y="1104047"/>
                  </a:lnTo>
                  <a:lnTo>
                    <a:pt x="1191905" y="1104784"/>
                  </a:lnTo>
                  <a:close/>
                </a:path>
                <a:path w="1255394" h="1104900">
                  <a:moveTo>
                    <a:pt x="1249065" y="1023528"/>
                  </a:moveTo>
                  <a:lnTo>
                    <a:pt x="1158727" y="1023528"/>
                  </a:lnTo>
                  <a:lnTo>
                    <a:pt x="625780" y="92499"/>
                  </a:lnTo>
                  <a:lnTo>
                    <a:pt x="624815" y="90783"/>
                  </a:lnTo>
                  <a:lnTo>
                    <a:pt x="623965" y="89556"/>
                  </a:lnTo>
                  <a:lnTo>
                    <a:pt x="623125" y="88280"/>
                  </a:lnTo>
                  <a:lnTo>
                    <a:pt x="715938" y="88280"/>
                  </a:lnTo>
                  <a:lnTo>
                    <a:pt x="1242460" y="1008111"/>
                  </a:lnTo>
                  <a:lnTo>
                    <a:pt x="1249065" y="1023528"/>
                  </a:lnTo>
                  <a:close/>
                </a:path>
              </a:pathLst>
            </a:custGeom>
            <a:solidFill>
              <a:srgbClr val="ECF7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319208" y="8009268"/>
              <a:ext cx="124911" cy="129198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14291452" y="7505527"/>
              <a:ext cx="180975" cy="467995"/>
            </a:xfrm>
            <a:custGeom>
              <a:avLst/>
              <a:gdLst/>
              <a:ahLst/>
              <a:cxnLst/>
              <a:rect l="l" t="t" r="r" b="b"/>
              <a:pathLst>
                <a:path w="180975" h="467995">
                  <a:moveTo>
                    <a:pt x="90235" y="467446"/>
                  </a:moveTo>
                  <a:lnTo>
                    <a:pt x="48158" y="437937"/>
                  </a:lnTo>
                  <a:lnTo>
                    <a:pt x="0" y="93321"/>
                  </a:lnTo>
                  <a:lnTo>
                    <a:pt x="4803" y="59251"/>
                  </a:lnTo>
                  <a:lnTo>
                    <a:pt x="24392" y="29337"/>
                  </a:lnTo>
                  <a:lnTo>
                    <a:pt x="54344" y="8085"/>
                  </a:lnTo>
                  <a:lnTo>
                    <a:pt x="90237" y="0"/>
                  </a:lnTo>
                  <a:lnTo>
                    <a:pt x="126109" y="8085"/>
                  </a:lnTo>
                  <a:lnTo>
                    <a:pt x="156046" y="29336"/>
                  </a:lnTo>
                  <a:lnTo>
                    <a:pt x="175631" y="59250"/>
                  </a:lnTo>
                  <a:lnTo>
                    <a:pt x="180447" y="93321"/>
                  </a:lnTo>
                  <a:lnTo>
                    <a:pt x="137778" y="418278"/>
                  </a:lnTo>
                  <a:lnTo>
                    <a:pt x="132288" y="437937"/>
                  </a:lnTo>
                  <a:lnTo>
                    <a:pt x="122292" y="453507"/>
                  </a:lnTo>
                  <a:lnTo>
                    <a:pt x="108154" y="463756"/>
                  </a:lnTo>
                  <a:lnTo>
                    <a:pt x="90235" y="467446"/>
                  </a:lnTo>
                  <a:close/>
                </a:path>
              </a:pathLst>
            </a:custGeom>
            <a:solidFill>
              <a:srgbClr val="ECF7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11392672" y="4309319"/>
            <a:ext cx="2407285" cy="1082675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207010" marR="5080" indent="-194945">
              <a:lnSpc>
                <a:spcPts val="4130"/>
              </a:lnSpc>
              <a:spcBef>
                <a:spcPts val="265"/>
              </a:spcBef>
            </a:pPr>
            <a:r>
              <a:rPr sz="3500" b="1" spc="75" dirty="0">
                <a:latin typeface="Trebuchet MS"/>
                <a:cs typeface="Trebuchet MS"/>
              </a:rPr>
              <a:t>Calendar</a:t>
            </a:r>
            <a:r>
              <a:rPr sz="3500" b="1" spc="-305" dirty="0">
                <a:latin typeface="Trebuchet MS"/>
                <a:cs typeface="Trebuchet MS"/>
              </a:rPr>
              <a:t> </a:t>
            </a:r>
            <a:r>
              <a:rPr sz="3500" b="1" spc="195" dirty="0">
                <a:latin typeface="Trebuchet MS"/>
                <a:cs typeface="Trebuchet MS"/>
              </a:rPr>
              <a:t>&amp; </a:t>
            </a:r>
            <a:r>
              <a:rPr sz="3500" b="1" spc="75" dirty="0">
                <a:latin typeface="Trebuchet MS"/>
                <a:cs typeface="Trebuchet MS"/>
              </a:rPr>
              <a:t>Schedule</a:t>
            </a:r>
            <a:endParaRPr sz="3500">
              <a:latin typeface="Trebuchet MS"/>
              <a:cs typeface="Trebuchet MS"/>
            </a:endParaRPr>
          </a:p>
        </p:txBody>
      </p:sp>
      <p:pic>
        <p:nvPicPr>
          <p:cNvPr id="19" name="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38116" y="650062"/>
            <a:ext cx="579684" cy="7631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13520" y="3619499"/>
            <a:ext cx="3086100" cy="3086100"/>
          </a:xfrm>
          <a:custGeom>
            <a:avLst/>
            <a:gdLst/>
            <a:ahLst/>
            <a:cxnLst/>
            <a:rect l="l" t="t" r="r" b="b"/>
            <a:pathLst>
              <a:path w="3086100" h="3086100">
                <a:moveTo>
                  <a:pt x="1543049" y="3086099"/>
                </a:moveTo>
                <a:lnTo>
                  <a:pt x="1494987" y="3085365"/>
                </a:lnTo>
                <a:lnTo>
                  <a:pt x="1447291" y="3083177"/>
                </a:lnTo>
                <a:lnTo>
                  <a:pt x="1399983" y="3079555"/>
                </a:lnTo>
                <a:lnTo>
                  <a:pt x="1353083" y="3074522"/>
                </a:lnTo>
                <a:lnTo>
                  <a:pt x="1306613" y="3068099"/>
                </a:lnTo>
                <a:lnTo>
                  <a:pt x="1260594" y="3060306"/>
                </a:lnTo>
                <a:lnTo>
                  <a:pt x="1215048" y="3051166"/>
                </a:lnTo>
                <a:lnTo>
                  <a:pt x="1169996" y="3040700"/>
                </a:lnTo>
                <a:lnTo>
                  <a:pt x="1125459" y="3028929"/>
                </a:lnTo>
                <a:lnTo>
                  <a:pt x="1081460" y="3015874"/>
                </a:lnTo>
                <a:lnTo>
                  <a:pt x="1038018" y="3001557"/>
                </a:lnTo>
                <a:lnTo>
                  <a:pt x="995155" y="2985999"/>
                </a:lnTo>
                <a:lnTo>
                  <a:pt x="952894" y="2969221"/>
                </a:lnTo>
                <a:lnTo>
                  <a:pt x="911254" y="2951246"/>
                </a:lnTo>
                <a:lnTo>
                  <a:pt x="870258" y="2932093"/>
                </a:lnTo>
                <a:lnTo>
                  <a:pt x="829926" y="2911785"/>
                </a:lnTo>
                <a:lnTo>
                  <a:pt x="790281" y="2890342"/>
                </a:lnTo>
                <a:lnTo>
                  <a:pt x="751343" y="2867787"/>
                </a:lnTo>
                <a:lnTo>
                  <a:pt x="713134" y="2844140"/>
                </a:lnTo>
                <a:lnTo>
                  <a:pt x="675675" y="2819423"/>
                </a:lnTo>
                <a:lnTo>
                  <a:pt x="638987" y="2793657"/>
                </a:lnTo>
                <a:lnTo>
                  <a:pt x="603092" y="2766864"/>
                </a:lnTo>
                <a:lnTo>
                  <a:pt x="568012" y="2739065"/>
                </a:lnTo>
                <a:lnTo>
                  <a:pt x="533766" y="2710280"/>
                </a:lnTo>
                <a:lnTo>
                  <a:pt x="500378" y="2680532"/>
                </a:lnTo>
                <a:lnTo>
                  <a:pt x="467868" y="2649842"/>
                </a:lnTo>
                <a:lnTo>
                  <a:pt x="436257" y="2618231"/>
                </a:lnTo>
                <a:lnTo>
                  <a:pt x="405567" y="2585721"/>
                </a:lnTo>
                <a:lnTo>
                  <a:pt x="375819" y="2552333"/>
                </a:lnTo>
                <a:lnTo>
                  <a:pt x="347034" y="2518087"/>
                </a:lnTo>
                <a:lnTo>
                  <a:pt x="319235" y="2483006"/>
                </a:lnTo>
                <a:lnTo>
                  <a:pt x="292441" y="2447112"/>
                </a:lnTo>
                <a:lnTo>
                  <a:pt x="266676" y="2410424"/>
                </a:lnTo>
                <a:lnTo>
                  <a:pt x="241959" y="2372965"/>
                </a:lnTo>
                <a:lnTo>
                  <a:pt x="218312" y="2334756"/>
                </a:lnTo>
                <a:lnTo>
                  <a:pt x="195757" y="2295818"/>
                </a:lnTo>
                <a:lnTo>
                  <a:pt x="174314" y="2256172"/>
                </a:lnTo>
                <a:lnTo>
                  <a:pt x="154006" y="2215841"/>
                </a:lnTo>
                <a:lnTo>
                  <a:pt x="134853" y="2174845"/>
                </a:lnTo>
                <a:lnTo>
                  <a:pt x="116878" y="2133205"/>
                </a:lnTo>
                <a:lnTo>
                  <a:pt x="100100" y="2090943"/>
                </a:lnTo>
                <a:lnTo>
                  <a:pt x="84542" y="2048081"/>
                </a:lnTo>
                <a:lnTo>
                  <a:pt x="70225" y="2004639"/>
                </a:lnTo>
                <a:lnTo>
                  <a:pt x="57170" y="1960639"/>
                </a:lnTo>
                <a:lnTo>
                  <a:pt x="45399" y="1916103"/>
                </a:lnTo>
                <a:lnTo>
                  <a:pt x="34933" y="1871051"/>
                </a:lnTo>
                <a:lnTo>
                  <a:pt x="25793" y="1825505"/>
                </a:lnTo>
                <a:lnTo>
                  <a:pt x="18000" y="1779486"/>
                </a:lnTo>
                <a:lnTo>
                  <a:pt x="11577" y="1733016"/>
                </a:lnTo>
                <a:lnTo>
                  <a:pt x="6544" y="1686116"/>
                </a:lnTo>
                <a:lnTo>
                  <a:pt x="2922" y="1638808"/>
                </a:lnTo>
                <a:lnTo>
                  <a:pt x="734" y="1591112"/>
                </a:lnTo>
                <a:lnTo>
                  <a:pt x="0" y="1543049"/>
                </a:lnTo>
                <a:lnTo>
                  <a:pt x="734" y="1494987"/>
                </a:lnTo>
                <a:lnTo>
                  <a:pt x="2922" y="1447291"/>
                </a:lnTo>
                <a:lnTo>
                  <a:pt x="6544" y="1399983"/>
                </a:lnTo>
                <a:lnTo>
                  <a:pt x="11577" y="1353083"/>
                </a:lnTo>
                <a:lnTo>
                  <a:pt x="18000" y="1306613"/>
                </a:lnTo>
                <a:lnTo>
                  <a:pt x="25793" y="1260594"/>
                </a:lnTo>
                <a:lnTo>
                  <a:pt x="34933" y="1215048"/>
                </a:lnTo>
                <a:lnTo>
                  <a:pt x="45399" y="1169996"/>
                </a:lnTo>
                <a:lnTo>
                  <a:pt x="57170" y="1125460"/>
                </a:lnTo>
                <a:lnTo>
                  <a:pt x="70225" y="1081460"/>
                </a:lnTo>
                <a:lnTo>
                  <a:pt x="84542" y="1038018"/>
                </a:lnTo>
                <a:lnTo>
                  <a:pt x="100100" y="995156"/>
                </a:lnTo>
                <a:lnTo>
                  <a:pt x="116878" y="952894"/>
                </a:lnTo>
                <a:lnTo>
                  <a:pt x="134853" y="911254"/>
                </a:lnTo>
                <a:lnTo>
                  <a:pt x="154006" y="870258"/>
                </a:lnTo>
                <a:lnTo>
                  <a:pt x="174314" y="829927"/>
                </a:lnTo>
                <a:lnTo>
                  <a:pt x="195757" y="790281"/>
                </a:lnTo>
                <a:lnTo>
                  <a:pt x="218312" y="751343"/>
                </a:lnTo>
                <a:lnTo>
                  <a:pt x="241959" y="713134"/>
                </a:lnTo>
                <a:lnTo>
                  <a:pt x="266676" y="675675"/>
                </a:lnTo>
                <a:lnTo>
                  <a:pt x="292441" y="638987"/>
                </a:lnTo>
                <a:lnTo>
                  <a:pt x="319235" y="603092"/>
                </a:lnTo>
                <a:lnTo>
                  <a:pt x="347034" y="568012"/>
                </a:lnTo>
                <a:lnTo>
                  <a:pt x="375819" y="533766"/>
                </a:lnTo>
                <a:lnTo>
                  <a:pt x="405567" y="500378"/>
                </a:lnTo>
                <a:lnTo>
                  <a:pt x="436257" y="467868"/>
                </a:lnTo>
                <a:lnTo>
                  <a:pt x="467868" y="436257"/>
                </a:lnTo>
                <a:lnTo>
                  <a:pt x="500378" y="405567"/>
                </a:lnTo>
                <a:lnTo>
                  <a:pt x="533766" y="375819"/>
                </a:lnTo>
                <a:lnTo>
                  <a:pt x="568012" y="347034"/>
                </a:lnTo>
                <a:lnTo>
                  <a:pt x="603092" y="319235"/>
                </a:lnTo>
                <a:lnTo>
                  <a:pt x="638987" y="292442"/>
                </a:lnTo>
                <a:lnTo>
                  <a:pt x="675675" y="266676"/>
                </a:lnTo>
                <a:lnTo>
                  <a:pt x="713134" y="241959"/>
                </a:lnTo>
                <a:lnTo>
                  <a:pt x="751343" y="218312"/>
                </a:lnTo>
                <a:lnTo>
                  <a:pt x="790281" y="195757"/>
                </a:lnTo>
                <a:lnTo>
                  <a:pt x="829926" y="174314"/>
                </a:lnTo>
                <a:lnTo>
                  <a:pt x="870258" y="154006"/>
                </a:lnTo>
                <a:lnTo>
                  <a:pt x="911254" y="134853"/>
                </a:lnTo>
                <a:lnTo>
                  <a:pt x="952894" y="116878"/>
                </a:lnTo>
                <a:lnTo>
                  <a:pt x="995155" y="100100"/>
                </a:lnTo>
                <a:lnTo>
                  <a:pt x="1038018" y="84542"/>
                </a:lnTo>
                <a:lnTo>
                  <a:pt x="1081460" y="70225"/>
                </a:lnTo>
                <a:lnTo>
                  <a:pt x="1125459" y="57170"/>
                </a:lnTo>
                <a:lnTo>
                  <a:pt x="1169996" y="45399"/>
                </a:lnTo>
                <a:lnTo>
                  <a:pt x="1215048" y="34933"/>
                </a:lnTo>
                <a:lnTo>
                  <a:pt x="1260594" y="25793"/>
                </a:lnTo>
                <a:lnTo>
                  <a:pt x="1306613" y="18000"/>
                </a:lnTo>
                <a:lnTo>
                  <a:pt x="1353083" y="11577"/>
                </a:lnTo>
                <a:lnTo>
                  <a:pt x="1399983" y="6544"/>
                </a:lnTo>
                <a:lnTo>
                  <a:pt x="1447291" y="2922"/>
                </a:lnTo>
                <a:lnTo>
                  <a:pt x="1494987" y="734"/>
                </a:lnTo>
                <a:lnTo>
                  <a:pt x="1543049" y="0"/>
                </a:lnTo>
                <a:lnTo>
                  <a:pt x="1591111" y="734"/>
                </a:lnTo>
                <a:lnTo>
                  <a:pt x="1638807" y="2922"/>
                </a:lnTo>
                <a:lnTo>
                  <a:pt x="1686116" y="6544"/>
                </a:lnTo>
                <a:lnTo>
                  <a:pt x="1733016" y="11577"/>
                </a:lnTo>
                <a:lnTo>
                  <a:pt x="1779486" y="18000"/>
                </a:lnTo>
                <a:lnTo>
                  <a:pt x="1825505" y="25793"/>
                </a:lnTo>
                <a:lnTo>
                  <a:pt x="1871051" y="34933"/>
                </a:lnTo>
                <a:lnTo>
                  <a:pt x="1916103" y="45399"/>
                </a:lnTo>
                <a:lnTo>
                  <a:pt x="1960639" y="57170"/>
                </a:lnTo>
                <a:lnTo>
                  <a:pt x="2004639" y="70225"/>
                </a:lnTo>
                <a:lnTo>
                  <a:pt x="2048081" y="84542"/>
                </a:lnTo>
                <a:lnTo>
                  <a:pt x="2090943" y="100100"/>
                </a:lnTo>
                <a:lnTo>
                  <a:pt x="2133205" y="116878"/>
                </a:lnTo>
                <a:lnTo>
                  <a:pt x="2174845" y="134853"/>
                </a:lnTo>
                <a:lnTo>
                  <a:pt x="2215841" y="154006"/>
                </a:lnTo>
                <a:lnTo>
                  <a:pt x="2256172" y="174314"/>
                </a:lnTo>
                <a:lnTo>
                  <a:pt x="2295818" y="195757"/>
                </a:lnTo>
                <a:lnTo>
                  <a:pt x="2334756" y="218312"/>
                </a:lnTo>
                <a:lnTo>
                  <a:pt x="2372965" y="241959"/>
                </a:lnTo>
                <a:lnTo>
                  <a:pt x="2410424" y="266676"/>
                </a:lnTo>
                <a:lnTo>
                  <a:pt x="2447112" y="292442"/>
                </a:lnTo>
                <a:lnTo>
                  <a:pt x="2483007" y="319235"/>
                </a:lnTo>
                <a:lnTo>
                  <a:pt x="2518087" y="347034"/>
                </a:lnTo>
                <a:lnTo>
                  <a:pt x="2552333" y="375819"/>
                </a:lnTo>
                <a:lnTo>
                  <a:pt x="2585721" y="405567"/>
                </a:lnTo>
                <a:lnTo>
                  <a:pt x="2618231" y="436257"/>
                </a:lnTo>
                <a:lnTo>
                  <a:pt x="2649842" y="467868"/>
                </a:lnTo>
                <a:lnTo>
                  <a:pt x="2680532" y="500378"/>
                </a:lnTo>
                <a:lnTo>
                  <a:pt x="2710280" y="533766"/>
                </a:lnTo>
                <a:lnTo>
                  <a:pt x="2739065" y="568012"/>
                </a:lnTo>
                <a:lnTo>
                  <a:pt x="2766864" y="603092"/>
                </a:lnTo>
                <a:lnTo>
                  <a:pt x="2793657" y="638987"/>
                </a:lnTo>
                <a:lnTo>
                  <a:pt x="2819423" y="675675"/>
                </a:lnTo>
                <a:lnTo>
                  <a:pt x="2844140" y="713134"/>
                </a:lnTo>
                <a:lnTo>
                  <a:pt x="2867787" y="751343"/>
                </a:lnTo>
                <a:lnTo>
                  <a:pt x="2890342" y="790281"/>
                </a:lnTo>
                <a:lnTo>
                  <a:pt x="2911785" y="829927"/>
                </a:lnTo>
                <a:lnTo>
                  <a:pt x="2932093" y="870258"/>
                </a:lnTo>
                <a:lnTo>
                  <a:pt x="2951246" y="911254"/>
                </a:lnTo>
                <a:lnTo>
                  <a:pt x="2969221" y="952894"/>
                </a:lnTo>
                <a:lnTo>
                  <a:pt x="2985999" y="995156"/>
                </a:lnTo>
                <a:lnTo>
                  <a:pt x="3001557" y="1038018"/>
                </a:lnTo>
                <a:lnTo>
                  <a:pt x="3015874" y="1081460"/>
                </a:lnTo>
                <a:lnTo>
                  <a:pt x="3028929" y="1125460"/>
                </a:lnTo>
                <a:lnTo>
                  <a:pt x="3040700" y="1169996"/>
                </a:lnTo>
                <a:lnTo>
                  <a:pt x="3051166" y="1215048"/>
                </a:lnTo>
                <a:lnTo>
                  <a:pt x="3060306" y="1260594"/>
                </a:lnTo>
                <a:lnTo>
                  <a:pt x="3068098" y="1306613"/>
                </a:lnTo>
                <a:lnTo>
                  <a:pt x="3074522" y="1353083"/>
                </a:lnTo>
                <a:lnTo>
                  <a:pt x="3079555" y="1399983"/>
                </a:lnTo>
                <a:lnTo>
                  <a:pt x="3083177" y="1447291"/>
                </a:lnTo>
                <a:lnTo>
                  <a:pt x="3085365" y="1494987"/>
                </a:lnTo>
                <a:lnTo>
                  <a:pt x="3086099" y="1543049"/>
                </a:lnTo>
                <a:lnTo>
                  <a:pt x="3085365" y="1591112"/>
                </a:lnTo>
                <a:lnTo>
                  <a:pt x="3083177" y="1638808"/>
                </a:lnTo>
                <a:lnTo>
                  <a:pt x="3079555" y="1686116"/>
                </a:lnTo>
                <a:lnTo>
                  <a:pt x="3074522" y="1733016"/>
                </a:lnTo>
                <a:lnTo>
                  <a:pt x="3068098" y="1779486"/>
                </a:lnTo>
                <a:lnTo>
                  <a:pt x="3060306" y="1825505"/>
                </a:lnTo>
                <a:lnTo>
                  <a:pt x="3051166" y="1871051"/>
                </a:lnTo>
                <a:lnTo>
                  <a:pt x="3040700" y="1916103"/>
                </a:lnTo>
                <a:lnTo>
                  <a:pt x="3028929" y="1960639"/>
                </a:lnTo>
                <a:lnTo>
                  <a:pt x="3015874" y="2004639"/>
                </a:lnTo>
                <a:lnTo>
                  <a:pt x="3001557" y="2048081"/>
                </a:lnTo>
                <a:lnTo>
                  <a:pt x="2985999" y="2090943"/>
                </a:lnTo>
                <a:lnTo>
                  <a:pt x="2969221" y="2133205"/>
                </a:lnTo>
                <a:lnTo>
                  <a:pt x="2951246" y="2174845"/>
                </a:lnTo>
                <a:lnTo>
                  <a:pt x="2932093" y="2215841"/>
                </a:lnTo>
                <a:lnTo>
                  <a:pt x="2911785" y="2256172"/>
                </a:lnTo>
                <a:lnTo>
                  <a:pt x="2890342" y="2295818"/>
                </a:lnTo>
                <a:lnTo>
                  <a:pt x="2867787" y="2334756"/>
                </a:lnTo>
                <a:lnTo>
                  <a:pt x="2844140" y="2372965"/>
                </a:lnTo>
                <a:lnTo>
                  <a:pt x="2819423" y="2410424"/>
                </a:lnTo>
                <a:lnTo>
                  <a:pt x="2793657" y="2447112"/>
                </a:lnTo>
                <a:lnTo>
                  <a:pt x="2766864" y="2483006"/>
                </a:lnTo>
                <a:lnTo>
                  <a:pt x="2739065" y="2518087"/>
                </a:lnTo>
                <a:lnTo>
                  <a:pt x="2710280" y="2552333"/>
                </a:lnTo>
                <a:lnTo>
                  <a:pt x="2680532" y="2585721"/>
                </a:lnTo>
                <a:lnTo>
                  <a:pt x="2649842" y="2618231"/>
                </a:lnTo>
                <a:lnTo>
                  <a:pt x="2618231" y="2649842"/>
                </a:lnTo>
                <a:lnTo>
                  <a:pt x="2585721" y="2680532"/>
                </a:lnTo>
                <a:lnTo>
                  <a:pt x="2552333" y="2710280"/>
                </a:lnTo>
                <a:lnTo>
                  <a:pt x="2518087" y="2739065"/>
                </a:lnTo>
                <a:lnTo>
                  <a:pt x="2483007" y="2766864"/>
                </a:lnTo>
                <a:lnTo>
                  <a:pt x="2447112" y="2793657"/>
                </a:lnTo>
                <a:lnTo>
                  <a:pt x="2410424" y="2819423"/>
                </a:lnTo>
                <a:lnTo>
                  <a:pt x="2372965" y="2844140"/>
                </a:lnTo>
                <a:lnTo>
                  <a:pt x="2334756" y="2867787"/>
                </a:lnTo>
                <a:lnTo>
                  <a:pt x="2295818" y="2890342"/>
                </a:lnTo>
                <a:lnTo>
                  <a:pt x="2256172" y="2911785"/>
                </a:lnTo>
                <a:lnTo>
                  <a:pt x="2215841" y="2932093"/>
                </a:lnTo>
                <a:lnTo>
                  <a:pt x="2174845" y="2951246"/>
                </a:lnTo>
                <a:lnTo>
                  <a:pt x="2133205" y="2969221"/>
                </a:lnTo>
                <a:lnTo>
                  <a:pt x="2090943" y="2985999"/>
                </a:lnTo>
                <a:lnTo>
                  <a:pt x="2048081" y="3001557"/>
                </a:lnTo>
                <a:lnTo>
                  <a:pt x="2004639" y="3015874"/>
                </a:lnTo>
                <a:lnTo>
                  <a:pt x="1960639" y="3028929"/>
                </a:lnTo>
                <a:lnTo>
                  <a:pt x="1916103" y="3040700"/>
                </a:lnTo>
                <a:lnTo>
                  <a:pt x="1871051" y="3051166"/>
                </a:lnTo>
                <a:lnTo>
                  <a:pt x="1825505" y="3060306"/>
                </a:lnTo>
                <a:lnTo>
                  <a:pt x="1779486" y="3068099"/>
                </a:lnTo>
                <a:lnTo>
                  <a:pt x="1733016" y="3074522"/>
                </a:lnTo>
                <a:lnTo>
                  <a:pt x="1686116" y="3079555"/>
                </a:lnTo>
                <a:lnTo>
                  <a:pt x="1638807" y="3083177"/>
                </a:lnTo>
                <a:lnTo>
                  <a:pt x="1591111" y="3085365"/>
                </a:lnTo>
                <a:lnTo>
                  <a:pt x="1543049" y="3086099"/>
                </a:lnTo>
                <a:close/>
              </a:path>
            </a:pathLst>
          </a:custGeom>
          <a:solidFill>
            <a:srgbClr val="00E3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575107" y="6705600"/>
            <a:ext cx="4985385" cy="1543050"/>
          </a:xfrm>
          <a:custGeom>
            <a:avLst/>
            <a:gdLst/>
            <a:ahLst/>
            <a:cxnLst/>
            <a:rect l="l" t="t" r="r" b="b"/>
            <a:pathLst>
              <a:path w="4985384" h="1543050">
                <a:moveTo>
                  <a:pt x="4213981" y="1543049"/>
                </a:moveTo>
                <a:lnTo>
                  <a:pt x="771525" y="1543049"/>
                </a:lnTo>
                <a:lnTo>
                  <a:pt x="722732" y="1541532"/>
                </a:lnTo>
                <a:lnTo>
                  <a:pt x="674746" y="1537038"/>
                </a:lnTo>
                <a:lnTo>
                  <a:pt x="627657" y="1529660"/>
                </a:lnTo>
                <a:lnTo>
                  <a:pt x="581555" y="1519486"/>
                </a:lnTo>
                <a:lnTo>
                  <a:pt x="536531" y="1506609"/>
                </a:lnTo>
                <a:lnTo>
                  <a:pt x="492674" y="1491117"/>
                </a:lnTo>
                <a:lnTo>
                  <a:pt x="450076" y="1473102"/>
                </a:lnTo>
                <a:lnTo>
                  <a:pt x="408827" y="1452653"/>
                </a:lnTo>
                <a:lnTo>
                  <a:pt x="369017" y="1429862"/>
                </a:lnTo>
                <a:lnTo>
                  <a:pt x="330736" y="1404818"/>
                </a:lnTo>
                <a:lnTo>
                  <a:pt x="294075" y="1377612"/>
                </a:lnTo>
                <a:lnTo>
                  <a:pt x="259124" y="1348334"/>
                </a:lnTo>
                <a:lnTo>
                  <a:pt x="225974" y="1317075"/>
                </a:lnTo>
                <a:lnTo>
                  <a:pt x="194715" y="1283925"/>
                </a:lnTo>
                <a:lnTo>
                  <a:pt x="165437" y="1248974"/>
                </a:lnTo>
                <a:lnTo>
                  <a:pt x="138231" y="1212313"/>
                </a:lnTo>
                <a:lnTo>
                  <a:pt x="113187" y="1174033"/>
                </a:lnTo>
                <a:lnTo>
                  <a:pt x="90396" y="1134222"/>
                </a:lnTo>
                <a:lnTo>
                  <a:pt x="69947" y="1092973"/>
                </a:lnTo>
                <a:lnTo>
                  <a:pt x="51932" y="1050375"/>
                </a:lnTo>
                <a:lnTo>
                  <a:pt x="36440" y="1006519"/>
                </a:lnTo>
                <a:lnTo>
                  <a:pt x="23563" y="961494"/>
                </a:lnTo>
                <a:lnTo>
                  <a:pt x="13389" y="915392"/>
                </a:lnTo>
                <a:lnTo>
                  <a:pt x="6011" y="868303"/>
                </a:lnTo>
                <a:lnTo>
                  <a:pt x="1518" y="820317"/>
                </a:lnTo>
                <a:lnTo>
                  <a:pt x="0" y="771525"/>
                </a:lnTo>
                <a:lnTo>
                  <a:pt x="1518" y="722732"/>
                </a:lnTo>
                <a:lnTo>
                  <a:pt x="6011" y="674746"/>
                </a:lnTo>
                <a:lnTo>
                  <a:pt x="13389" y="627657"/>
                </a:lnTo>
                <a:lnTo>
                  <a:pt x="23563" y="581555"/>
                </a:lnTo>
                <a:lnTo>
                  <a:pt x="36440" y="536531"/>
                </a:lnTo>
                <a:lnTo>
                  <a:pt x="51932" y="492674"/>
                </a:lnTo>
                <a:lnTo>
                  <a:pt x="69947" y="450076"/>
                </a:lnTo>
                <a:lnTo>
                  <a:pt x="90396" y="408827"/>
                </a:lnTo>
                <a:lnTo>
                  <a:pt x="113187" y="369017"/>
                </a:lnTo>
                <a:lnTo>
                  <a:pt x="138231" y="330736"/>
                </a:lnTo>
                <a:lnTo>
                  <a:pt x="165437" y="294075"/>
                </a:lnTo>
                <a:lnTo>
                  <a:pt x="194715" y="259124"/>
                </a:lnTo>
                <a:lnTo>
                  <a:pt x="225974" y="225974"/>
                </a:lnTo>
                <a:lnTo>
                  <a:pt x="259124" y="194715"/>
                </a:lnTo>
                <a:lnTo>
                  <a:pt x="294075" y="165437"/>
                </a:lnTo>
                <a:lnTo>
                  <a:pt x="330736" y="138231"/>
                </a:lnTo>
                <a:lnTo>
                  <a:pt x="369017" y="113187"/>
                </a:lnTo>
                <a:lnTo>
                  <a:pt x="408827" y="90396"/>
                </a:lnTo>
                <a:lnTo>
                  <a:pt x="450076" y="69947"/>
                </a:lnTo>
                <a:lnTo>
                  <a:pt x="492674" y="51932"/>
                </a:lnTo>
                <a:lnTo>
                  <a:pt x="536531" y="36440"/>
                </a:lnTo>
                <a:lnTo>
                  <a:pt x="581555" y="23563"/>
                </a:lnTo>
                <a:lnTo>
                  <a:pt x="627657" y="13389"/>
                </a:lnTo>
                <a:lnTo>
                  <a:pt x="674746" y="6011"/>
                </a:lnTo>
                <a:lnTo>
                  <a:pt x="722732" y="1518"/>
                </a:lnTo>
                <a:lnTo>
                  <a:pt x="771525" y="0"/>
                </a:lnTo>
                <a:lnTo>
                  <a:pt x="4213981" y="0"/>
                </a:lnTo>
                <a:lnTo>
                  <a:pt x="4262773" y="1518"/>
                </a:lnTo>
                <a:lnTo>
                  <a:pt x="4310759" y="6011"/>
                </a:lnTo>
                <a:lnTo>
                  <a:pt x="4357849" y="13389"/>
                </a:lnTo>
                <a:lnTo>
                  <a:pt x="4403951" y="23563"/>
                </a:lnTo>
                <a:lnTo>
                  <a:pt x="4448975" y="36440"/>
                </a:lnTo>
                <a:lnTo>
                  <a:pt x="4492831" y="51932"/>
                </a:lnTo>
                <a:lnTo>
                  <a:pt x="4535429" y="69947"/>
                </a:lnTo>
                <a:lnTo>
                  <a:pt x="4576679" y="90396"/>
                </a:lnTo>
                <a:lnTo>
                  <a:pt x="4616489" y="113187"/>
                </a:lnTo>
                <a:lnTo>
                  <a:pt x="4654770" y="138231"/>
                </a:lnTo>
                <a:lnTo>
                  <a:pt x="4691431" y="165437"/>
                </a:lnTo>
                <a:lnTo>
                  <a:pt x="4726381" y="194715"/>
                </a:lnTo>
                <a:lnTo>
                  <a:pt x="4759532" y="225974"/>
                </a:lnTo>
                <a:lnTo>
                  <a:pt x="4790791" y="259124"/>
                </a:lnTo>
                <a:lnTo>
                  <a:pt x="4820068" y="294075"/>
                </a:lnTo>
                <a:lnTo>
                  <a:pt x="4847274" y="330736"/>
                </a:lnTo>
                <a:lnTo>
                  <a:pt x="4872318" y="369017"/>
                </a:lnTo>
                <a:lnTo>
                  <a:pt x="4895110" y="408827"/>
                </a:lnTo>
                <a:lnTo>
                  <a:pt x="4915558" y="450076"/>
                </a:lnTo>
                <a:lnTo>
                  <a:pt x="4933573" y="492674"/>
                </a:lnTo>
                <a:lnTo>
                  <a:pt x="4949065" y="536531"/>
                </a:lnTo>
                <a:lnTo>
                  <a:pt x="4961943" y="581555"/>
                </a:lnTo>
                <a:lnTo>
                  <a:pt x="4972116" y="627657"/>
                </a:lnTo>
                <a:lnTo>
                  <a:pt x="4979494" y="674746"/>
                </a:lnTo>
                <a:lnTo>
                  <a:pt x="4983988" y="722732"/>
                </a:lnTo>
                <a:lnTo>
                  <a:pt x="4984774" y="748008"/>
                </a:lnTo>
                <a:lnTo>
                  <a:pt x="4984774" y="795042"/>
                </a:lnTo>
                <a:lnTo>
                  <a:pt x="4979494" y="868303"/>
                </a:lnTo>
                <a:lnTo>
                  <a:pt x="4972116" y="915392"/>
                </a:lnTo>
                <a:lnTo>
                  <a:pt x="4961943" y="961494"/>
                </a:lnTo>
                <a:lnTo>
                  <a:pt x="4949065" y="1006519"/>
                </a:lnTo>
                <a:lnTo>
                  <a:pt x="4933573" y="1050375"/>
                </a:lnTo>
                <a:lnTo>
                  <a:pt x="4915558" y="1092973"/>
                </a:lnTo>
                <a:lnTo>
                  <a:pt x="4895110" y="1134222"/>
                </a:lnTo>
                <a:lnTo>
                  <a:pt x="4872318" y="1174033"/>
                </a:lnTo>
                <a:lnTo>
                  <a:pt x="4847274" y="1212313"/>
                </a:lnTo>
                <a:lnTo>
                  <a:pt x="4820068" y="1248974"/>
                </a:lnTo>
                <a:lnTo>
                  <a:pt x="4790791" y="1283925"/>
                </a:lnTo>
                <a:lnTo>
                  <a:pt x="4759532" y="1317075"/>
                </a:lnTo>
                <a:lnTo>
                  <a:pt x="4726381" y="1348334"/>
                </a:lnTo>
                <a:lnTo>
                  <a:pt x="4691431" y="1377612"/>
                </a:lnTo>
                <a:lnTo>
                  <a:pt x="4654770" y="1404818"/>
                </a:lnTo>
                <a:lnTo>
                  <a:pt x="4616489" y="1429862"/>
                </a:lnTo>
                <a:lnTo>
                  <a:pt x="4576679" y="1452653"/>
                </a:lnTo>
                <a:lnTo>
                  <a:pt x="4535429" y="1473102"/>
                </a:lnTo>
                <a:lnTo>
                  <a:pt x="4492831" y="1491117"/>
                </a:lnTo>
                <a:lnTo>
                  <a:pt x="4448975" y="1506609"/>
                </a:lnTo>
                <a:lnTo>
                  <a:pt x="4403951" y="1519486"/>
                </a:lnTo>
                <a:lnTo>
                  <a:pt x="4357849" y="1529660"/>
                </a:lnTo>
                <a:lnTo>
                  <a:pt x="4310759" y="1537038"/>
                </a:lnTo>
                <a:lnTo>
                  <a:pt x="4262773" y="1541532"/>
                </a:lnTo>
                <a:lnTo>
                  <a:pt x="4213981" y="1543049"/>
                </a:lnTo>
                <a:close/>
              </a:path>
            </a:pathLst>
          </a:custGeom>
          <a:solidFill>
            <a:srgbClr val="03A8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575107" y="2076450"/>
            <a:ext cx="4985385" cy="1543050"/>
          </a:xfrm>
          <a:custGeom>
            <a:avLst/>
            <a:gdLst/>
            <a:ahLst/>
            <a:cxnLst/>
            <a:rect l="l" t="t" r="r" b="b"/>
            <a:pathLst>
              <a:path w="4985384" h="1543050">
                <a:moveTo>
                  <a:pt x="4213981" y="1543049"/>
                </a:moveTo>
                <a:lnTo>
                  <a:pt x="771525" y="1543049"/>
                </a:lnTo>
                <a:lnTo>
                  <a:pt x="722732" y="1541532"/>
                </a:lnTo>
                <a:lnTo>
                  <a:pt x="674746" y="1537038"/>
                </a:lnTo>
                <a:lnTo>
                  <a:pt x="627657" y="1529660"/>
                </a:lnTo>
                <a:lnTo>
                  <a:pt x="581555" y="1519486"/>
                </a:lnTo>
                <a:lnTo>
                  <a:pt x="536531" y="1506609"/>
                </a:lnTo>
                <a:lnTo>
                  <a:pt x="492674" y="1491117"/>
                </a:lnTo>
                <a:lnTo>
                  <a:pt x="450076" y="1473102"/>
                </a:lnTo>
                <a:lnTo>
                  <a:pt x="408827" y="1452653"/>
                </a:lnTo>
                <a:lnTo>
                  <a:pt x="369017" y="1429862"/>
                </a:lnTo>
                <a:lnTo>
                  <a:pt x="330736" y="1404818"/>
                </a:lnTo>
                <a:lnTo>
                  <a:pt x="294075" y="1377612"/>
                </a:lnTo>
                <a:lnTo>
                  <a:pt x="259124" y="1348334"/>
                </a:lnTo>
                <a:lnTo>
                  <a:pt x="225974" y="1317075"/>
                </a:lnTo>
                <a:lnTo>
                  <a:pt x="194715" y="1283925"/>
                </a:lnTo>
                <a:lnTo>
                  <a:pt x="165437" y="1248974"/>
                </a:lnTo>
                <a:lnTo>
                  <a:pt x="138231" y="1212313"/>
                </a:lnTo>
                <a:lnTo>
                  <a:pt x="113187" y="1174033"/>
                </a:lnTo>
                <a:lnTo>
                  <a:pt x="90396" y="1134222"/>
                </a:lnTo>
                <a:lnTo>
                  <a:pt x="69947" y="1092973"/>
                </a:lnTo>
                <a:lnTo>
                  <a:pt x="51932" y="1050375"/>
                </a:lnTo>
                <a:lnTo>
                  <a:pt x="36440" y="1006518"/>
                </a:lnTo>
                <a:lnTo>
                  <a:pt x="23563" y="961494"/>
                </a:lnTo>
                <a:lnTo>
                  <a:pt x="13389" y="915392"/>
                </a:lnTo>
                <a:lnTo>
                  <a:pt x="6011" y="868303"/>
                </a:lnTo>
                <a:lnTo>
                  <a:pt x="1518" y="820317"/>
                </a:lnTo>
                <a:lnTo>
                  <a:pt x="0" y="771524"/>
                </a:lnTo>
                <a:lnTo>
                  <a:pt x="1518" y="722732"/>
                </a:lnTo>
                <a:lnTo>
                  <a:pt x="6011" y="674746"/>
                </a:lnTo>
                <a:lnTo>
                  <a:pt x="13389" y="627657"/>
                </a:lnTo>
                <a:lnTo>
                  <a:pt x="23563" y="581555"/>
                </a:lnTo>
                <a:lnTo>
                  <a:pt x="36440" y="536531"/>
                </a:lnTo>
                <a:lnTo>
                  <a:pt x="51932" y="492674"/>
                </a:lnTo>
                <a:lnTo>
                  <a:pt x="69947" y="450076"/>
                </a:lnTo>
                <a:lnTo>
                  <a:pt x="90396" y="408827"/>
                </a:lnTo>
                <a:lnTo>
                  <a:pt x="113187" y="369016"/>
                </a:lnTo>
                <a:lnTo>
                  <a:pt x="138231" y="330736"/>
                </a:lnTo>
                <a:lnTo>
                  <a:pt x="165437" y="294075"/>
                </a:lnTo>
                <a:lnTo>
                  <a:pt x="194715" y="259124"/>
                </a:lnTo>
                <a:lnTo>
                  <a:pt x="225974" y="225974"/>
                </a:lnTo>
                <a:lnTo>
                  <a:pt x="259124" y="194715"/>
                </a:lnTo>
                <a:lnTo>
                  <a:pt x="294075" y="165437"/>
                </a:lnTo>
                <a:lnTo>
                  <a:pt x="330736" y="138231"/>
                </a:lnTo>
                <a:lnTo>
                  <a:pt x="369017" y="113187"/>
                </a:lnTo>
                <a:lnTo>
                  <a:pt x="408827" y="90396"/>
                </a:lnTo>
                <a:lnTo>
                  <a:pt x="450076" y="69947"/>
                </a:lnTo>
                <a:lnTo>
                  <a:pt x="492674" y="51932"/>
                </a:lnTo>
                <a:lnTo>
                  <a:pt x="536531" y="36440"/>
                </a:lnTo>
                <a:lnTo>
                  <a:pt x="581555" y="23563"/>
                </a:lnTo>
                <a:lnTo>
                  <a:pt x="627657" y="13389"/>
                </a:lnTo>
                <a:lnTo>
                  <a:pt x="674746" y="6011"/>
                </a:lnTo>
                <a:lnTo>
                  <a:pt x="722732" y="1517"/>
                </a:lnTo>
                <a:lnTo>
                  <a:pt x="771525" y="0"/>
                </a:lnTo>
                <a:lnTo>
                  <a:pt x="4213981" y="0"/>
                </a:lnTo>
                <a:lnTo>
                  <a:pt x="4262773" y="1517"/>
                </a:lnTo>
                <a:lnTo>
                  <a:pt x="4310759" y="6011"/>
                </a:lnTo>
                <a:lnTo>
                  <a:pt x="4357849" y="13389"/>
                </a:lnTo>
                <a:lnTo>
                  <a:pt x="4403951" y="23563"/>
                </a:lnTo>
                <a:lnTo>
                  <a:pt x="4448975" y="36440"/>
                </a:lnTo>
                <a:lnTo>
                  <a:pt x="4492831" y="51932"/>
                </a:lnTo>
                <a:lnTo>
                  <a:pt x="4535429" y="69947"/>
                </a:lnTo>
                <a:lnTo>
                  <a:pt x="4576679" y="90396"/>
                </a:lnTo>
                <a:lnTo>
                  <a:pt x="4616489" y="113187"/>
                </a:lnTo>
                <a:lnTo>
                  <a:pt x="4654770" y="138231"/>
                </a:lnTo>
                <a:lnTo>
                  <a:pt x="4691431" y="165437"/>
                </a:lnTo>
                <a:lnTo>
                  <a:pt x="4726381" y="194715"/>
                </a:lnTo>
                <a:lnTo>
                  <a:pt x="4759532" y="225974"/>
                </a:lnTo>
                <a:lnTo>
                  <a:pt x="4790791" y="259124"/>
                </a:lnTo>
                <a:lnTo>
                  <a:pt x="4820068" y="294075"/>
                </a:lnTo>
                <a:lnTo>
                  <a:pt x="4847274" y="330736"/>
                </a:lnTo>
                <a:lnTo>
                  <a:pt x="4872318" y="369016"/>
                </a:lnTo>
                <a:lnTo>
                  <a:pt x="4895110" y="408827"/>
                </a:lnTo>
                <a:lnTo>
                  <a:pt x="4915558" y="450076"/>
                </a:lnTo>
                <a:lnTo>
                  <a:pt x="4933573" y="492674"/>
                </a:lnTo>
                <a:lnTo>
                  <a:pt x="4949065" y="536531"/>
                </a:lnTo>
                <a:lnTo>
                  <a:pt x="4961943" y="581555"/>
                </a:lnTo>
                <a:lnTo>
                  <a:pt x="4972116" y="627657"/>
                </a:lnTo>
                <a:lnTo>
                  <a:pt x="4979494" y="674746"/>
                </a:lnTo>
                <a:lnTo>
                  <a:pt x="4983988" y="722732"/>
                </a:lnTo>
                <a:lnTo>
                  <a:pt x="4984774" y="748007"/>
                </a:lnTo>
                <a:lnTo>
                  <a:pt x="4984774" y="795041"/>
                </a:lnTo>
                <a:lnTo>
                  <a:pt x="4979494" y="868303"/>
                </a:lnTo>
                <a:lnTo>
                  <a:pt x="4972116" y="915392"/>
                </a:lnTo>
                <a:lnTo>
                  <a:pt x="4961943" y="961494"/>
                </a:lnTo>
                <a:lnTo>
                  <a:pt x="4949065" y="1006518"/>
                </a:lnTo>
                <a:lnTo>
                  <a:pt x="4933573" y="1050375"/>
                </a:lnTo>
                <a:lnTo>
                  <a:pt x="4915558" y="1092973"/>
                </a:lnTo>
                <a:lnTo>
                  <a:pt x="4895110" y="1134222"/>
                </a:lnTo>
                <a:lnTo>
                  <a:pt x="4872318" y="1174033"/>
                </a:lnTo>
                <a:lnTo>
                  <a:pt x="4847274" y="1212313"/>
                </a:lnTo>
                <a:lnTo>
                  <a:pt x="4820068" y="1248974"/>
                </a:lnTo>
                <a:lnTo>
                  <a:pt x="4790791" y="1283925"/>
                </a:lnTo>
                <a:lnTo>
                  <a:pt x="4759532" y="1317075"/>
                </a:lnTo>
                <a:lnTo>
                  <a:pt x="4726381" y="1348334"/>
                </a:lnTo>
                <a:lnTo>
                  <a:pt x="4691431" y="1377612"/>
                </a:lnTo>
                <a:lnTo>
                  <a:pt x="4654770" y="1404818"/>
                </a:lnTo>
                <a:lnTo>
                  <a:pt x="4616489" y="1429862"/>
                </a:lnTo>
                <a:lnTo>
                  <a:pt x="4576679" y="1452653"/>
                </a:lnTo>
                <a:lnTo>
                  <a:pt x="4535429" y="1473102"/>
                </a:lnTo>
                <a:lnTo>
                  <a:pt x="4492831" y="1491117"/>
                </a:lnTo>
                <a:lnTo>
                  <a:pt x="4448975" y="1506609"/>
                </a:lnTo>
                <a:lnTo>
                  <a:pt x="4403951" y="1519486"/>
                </a:lnTo>
                <a:lnTo>
                  <a:pt x="4357849" y="1529660"/>
                </a:lnTo>
                <a:lnTo>
                  <a:pt x="4310759" y="1537038"/>
                </a:lnTo>
                <a:lnTo>
                  <a:pt x="4262773" y="1541532"/>
                </a:lnTo>
                <a:lnTo>
                  <a:pt x="4213981" y="1543049"/>
                </a:lnTo>
                <a:close/>
              </a:path>
            </a:pathLst>
          </a:custGeom>
          <a:solidFill>
            <a:srgbClr val="03A8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1109096" y="2482850"/>
            <a:ext cx="1975485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spc="-190" dirty="0"/>
              <a:t>Doctor</a:t>
            </a:r>
            <a:endParaRPr sz="4500"/>
          </a:p>
        </p:txBody>
      </p:sp>
      <p:grpSp>
        <p:nvGrpSpPr>
          <p:cNvPr id="6" name="object 6"/>
          <p:cNvGrpSpPr/>
          <p:nvPr/>
        </p:nvGrpSpPr>
        <p:grpSpPr>
          <a:xfrm>
            <a:off x="5180570" y="2828925"/>
            <a:ext cx="9379585" cy="4715510"/>
            <a:chOff x="5180570" y="2828925"/>
            <a:chExt cx="9379585" cy="4715510"/>
          </a:xfrm>
        </p:grpSpPr>
        <p:sp>
          <p:nvSpPr>
            <p:cNvPr id="7" name="object 7"/>
            <p:cNvSpPr/>
            <p:nvPr/>
          </p:nvSpPr>
          <p:spPr>
            <a:xfrm>
              <a:off x="9575107" y="4399028"/>
              <a:ext cx="4985385" cy="1543050"/>
            </a:xfrm>
            <a:custGeom>
              <a:avLst/>
              <a:gdLst/>
              <a:ahLst/>
              <a:cxnLst/>
              <a:rect l="l" t="t" r="r" b="b"/>
              <a:pathLst>
                <a:path w="4985384" h="1543050">
                  <a:moveTo>
                    <a:pt x="4213981" y="1543049"/>
                  </a:moveTo>
                  <a:lnTo>
                    <a:pt x="771525" y="1543049"/>
                  </a:lnTo>
                  <a:lnTo>
                    <a:pt x="722732" y="1541532"/>
                  </a:lnTo>
                  <a:lnTo>
                    <a:pt x="674746" y="1537038"/>
                  </a:lnTo>
                  <a:lnTo>
                    <a:pt x="627657" y="1529660"/>
                  </a:lnTo>
                  <a:lnTo>
                    <a:pt x="581555" y="1519486"/>
                  </a:lnTo>
                  <a:lnTo>
                    <a:pt x="536531" y="1506609"/>
                  </a:lnTo>
                  <a:lnTo>
                    <a:pt x="492674" y="1491117"/>
                  </a:lnTo>
                  <a:lnTo>
                    <a:pt x="450076" y="1473102"/>
                  </a:lnTo>
                  <a:lnTo>
                    <a:pt x="408827" y="1452653"/>
                  </a:lnTo>
                  <a:lnTo>
                    <a:pt x="369017" y="1429862"/>
                  </a:lnTo>
                  <a:lnTo>
                    <a:pt x="330736" y="1404818"/>
                  </a:lnTo>
                  <a:lnTo>
                    <a:pt x="294075" y="1377612"/>
                  </a:lnTo>
                  <a:lnTo>
                    <a:pt x="259124" y="1348334"/>
                  </a:lnTo>
                  <a:lnTo>
                    <a:pt x="225974" y="1317075"/>
                  </a:lnTo>
                  <a:lnTo>
                    <a:pt x="194715" y="1283925"/>
                  </a:lnTo>
                  <a:lnTo>
                    <a:pt x="165437" y="1248974"/>
                  </a:lnTo>
                  <a:lnTo>
                    <a:pt x="138231" y="1212313"/>
                  </a:lnTo>
                  <a:lnTo>
                    <a:pt x="113187" y="1174032"/>
                  </a:lnTo>
                  <a:lnTo>
                    <a:pt x="90396" y="1134222"/>
                  </a:lnTo>
                  <a:lnTo>
                    <a:pt x="69947" y="1092973"/>
                  </a:lnTo>
                  <a:lnTo>
                    <a:pt x="51932" y="1050375"/>
                  </a:lnTo>
                  <a:lnTo>
                    <a:pt x="36440" y="1006518"/>
                  </a:lnTo>
                  <a:lnTo>
                    <a:pt x="23563" y="961494"/>
                  </a:lnTo>
                  <a:lnTo>
                    <a:pt x="13389" y="915392"/>
                  </a:lnTo>
                  <a:lnTo>
                    <a:pt x="6011" y="868303"/>
                  </a:lnTo>
                  <a:lnTo>
                    <a:pt x="1518" y="820317"/>
                  </a:lnTo>
                  <a:lnTo>
                    <a:pt x="0" y="771524"/>
                  </a:lnTo>
                  <a:lnTo>
                    <a:pt x="1518" y="722732"/>
                  </a:lnTo>
                  <a:lnTo>
                    <a:pt x="6011" y="674746"/>
                  </a:lnTo>
                  <a:lnTo>
                    <a:pt x="13389" y="627657"/>
                  </a:lnTo>
                  <a:lnTo>
                    <a:pt x="23563" y="581555"/>
                  </a:lnTo>
                  <a:lnTo>
                    <a:pt x="36440" y="536531"/>
                  </a:lnTo>
                  <a:lnTo>
                    <a:pt x="51932" y="492674"/>
                  </a:lnTo>
                  <a:lnTo>
                    <a:pt x="69947" y="450076"/>
                  </a:lnTo>
                  <a:lnTo>
                    <a:pt x="90396" y="408827"/>
                  </a:lnTo>
                  <a:lnTo>
                    <a:pt x="113187" y="369016"/>
                  </a:lnTo>
                  <a:lnTo>
                    <a:pt x="138231" y="330736"/>
                  </a:lnTo>
                  <a:lnTo>
                    <a:pt x="165437" y="294075"/>
                  </a:lnTo>
                  <a:lnTo>
                    <a:pt x="194715" y="259124"/>
                  </a:lnTo>
                  <a:lnTo>
                    <a:pt x="225974" y="225974"/>
                  </a:lnTo>
                  <a:lnTo>
                    <a:pt x="259124" y="194715"/>
                  </a:lnTo>
                  <a:lnTo>
                    <a:pt x="294075" y="165437"/>
                  </a:lnTo>
                  <a:lnTo>
                    <a:pt x="330736" y="138231"/>
                  </a:lnTo>
                  <a:lnTo>
                    <a:pt x="369017" y="113187"/>
                  </a:lnTo>
                  <a:lnTo>
                    <a:pt x="408827" y="90396"/>
                  </a:lnTo>
                  <a:lnTo>
                    <a:pt x="450076" y="69947"/>
                  </a:lnTo>
                  <a:lnTo>
                    <a:pt x="492674" y="51932"/>
                  </a:lnTo>
                  <a:lnTo>
                    <a:pt x="536531" y="36440"/>
                  </a:lnTo>
                  <a:lnTo>
                    <a:pt x="581555" y="23563"/>
                  </a:lnTo>
                  <a:lnTo>
                    <a:pt x="627657" y="13389"/>
                  </a:lnTo>
                  <a:lnTo>
                    <a:pt x="674746" y="6011"/>
                  </a:lnTo>
                  <a:lnTo>
                    <a:pt x="722732" y="1517"/>
                  </a:lnTo>
                  <a:lnTo>
                    <a:pt x="771525" y="0"/>
                  </a:lnTo>
                  <a:lnTo>
                    <a:pt x="4213981" y="0"/>
                  </a:lnTo>
                  <a:lnTo>
                    <a:pt x="4262773" y="1517"/>
                  </a:lnTo>
                  <a:lnTo>
                    <a:pt x="4310759" y="6011"/>
                  </a:lnTo>
                  <a:lnTo>
                    <a:pt x="4357849" y="13389"/>
                  </a:lnTo>
                  <a:lnTo>
                    <a:pt x="4403951" y="23563"/>
                  </a:lnTo>
                  <a:lnTo>
                    <a:pt x="4448975" y="36440"/>
                  </a:lnTo>
                  <a:lnTo>
                    <a:pt x="4492831" y="51932"/>
                  </a:lnTo>
                  <a:lnTo>
                    <a:pt x="4535429" y="69947"/>
                  </a:lnTo>
                  <a:lnTo>
                    <a:pt x="4576679" y="90396"/>
                  </a:lnTo>
                  <a:lnTo>
                    <a:pt x="4616489" y="113187"/>
                  </a:lnTo>
                  <a:lnTo>
                    <a:pt x="4654770" y="138231"/>
                  </a:lnTo>
                  <a:lnTo>
                    <a:pt x="4691431" y="165437"/>
                  </a:lnTo>
                  <a:lnTo>
                    <a:pt x="4726381" y="194715"/>
                  </a:lnTo>
                  <a:lnTo>
                    <a:pt x="4759532" y="225974"/>
                  </a:lnTo>
                  <a:lnTo>
                    <a:pt x="4790791" y="259124"/>
                  </a:lnTo>
                  <a:lnTo>
                    <a:pt x="4820068" y="294075"/>
                  </a:lnTo>
                  <a:lnTo>
                    <a:pt x="4847274" y="330736"/>
                  </a:lnTo>
                  <a:lnTo>
                    <a:pt x="4872318" y="369016"/>
                  </a:lnTo>
                  <a:lnTo>
                    <a:pt x="4895110" y="408827"/>
                  </a:lnTo>
                  <a:lnTo>
                    <a:pt x="4915558" y="450076"/>
                  </a:lnTo>
                  <a:lnTo>
                    <a:pt x="4933573" y="492674"/>
                  </a:lnTo>
                  <a:lnTo>
                    <a:pt x="4949065" y="536531"/>
                  </a:lnTo>
                  <a:lnTo>
                    <a:pt x="4961943" y="581555"/>
                  </a:lnTo>
                  <a:lnTo>
                    <a:pt x="4972116" y="627657"/>
                  </a:lnTo>
                  <a:lnTo>
                    <a:pt x="4979494" y="674746"/>
                  </a:lnTo>
                  <a:lnTo>
                    <a:pt x="4983988" y="722732"/>
                  </a:lnTo>
                  <a:lnTo>
                    <a:pt x="4984774" y="748007"/>
                  </a:lnTo>
                  <a:lnTo>
                    <a:pt x="4984774" y="795041"/>
                  </a:lnTo>
                  <a:lnTo>
                    <a:pt x="4979494" y="868303"/>
                  </a:lnTo>
                  <a:lnTo>
                    <a:pt x="4972116" y="915392"/>
                  </a:lnTo>
                  <a:lnTo>
                    <a:pt x="4961943" y="961494"/>
                  </a:lnTo>
                  <a:lnTo>
                    <a:pt x="4949065" y="1006518"/>
                  </a:lnTo>
                  <a:lnTo>
                    <a:pt x="4933573" y="1050375"/>
                  </a:lnTo>
                  <a:lnTo>
                    <a:pt x="4915558" y="1092973"/>
                  </a:lnTo>
                  <a:lnTo>
                    <a:pt x="4895110" y="1134222"/>
                  </a:lnTo>
                  <a:lnTo>
                    <a:pt x="4872318" y="1174032"/>
                  </a:lnTo>
                  <a:lnTo>
                    <a:pt x="4847274" y="1212313"/>
                  </a:lnTo>
                  <a:lnTo>
                    <a:pt x="4820068" y="1248974"/>
                  </a:lnTo>
                  <a:lnTo>
                    <a:pt x="4790791" y="1283925"/>
                  </a:lnTo>
                  <a:lnTo>
                    <a:pt x="4759532" y="1317075"/>
                  </a:lnTo>
                  <a:lnTo>
                    <a:pt x="4726381" y="1348334"/>
                  </a:lnTo>
                  <a:lnTo>
                    <a:pt x="4691431" y="1377612"/>
                  </a:lnTo>
                  <a:lnTo>
                    <a:pt x="4654770" y="1404818"/>
                  </a:lnTo>
                  <a:lnTo>
                    <a:pt x="4616489" y="1429862"/>
                  </a:lnTo>
                  <a:lnTo>
                    <a:pt x="4576679" y="1452653"/>
                  </a:lnTo>
                  <a:lnTo>
                    <a:pt x="4535429" y="1473102"/>
                  </a:lnTo>
                  <a:lnTo>
                    <a:pt x="4492831" y="1491117"/>
                  </a:lnTo>
                  <a:lnTo>
                    <a:pt x="4448975" y="1506609"/>
                  </a:lnTo>
                  <a:lnTo>
                    <a:pt x="4403951" y="1519486"/>
                  </a:lnTo>
                  <a:lnTo>
                    <a:pt x="4357849" y="1529660"/>
                  </a:lnTo>
                  <a:lnTo>
                    <a:pt x="4310759" y="1537038"/>
                  </a:lnTo>
                  <a:lnTo>
                    <a:pt x="4262773" y="1541532"/>
                  </a:lnTo>
                  <a:lnTo>
                    <a:pt x="4213981" y="1543049"/>
                  </a:lnTo>
                  <a:close/>
                </a:path>
              </a:pathLst>
            </a:custGeom>
            <a:solidFill>
              <a:srgbClr val="00E3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199620" y="5162550"/>
              <a:ext cx="4375785" cy="2362835"/>
            </a:xfrm>
            <a:custGeom>
              <a:avLst/>
              <a:gdLst/>
              <a:ahLst/>
              <a:cxnLst/>
              <a:rect l="l" t="t" r="r" b="b"/>
              <a:pathLst>
                <a:path w="4375784" h="2362834">
                  <a:moveTo>
                    <a:pt x="0" y="0"/>
                  </a:moveTo>
                  <a:lnTo>
                    <a:pt x="1874815" y="0"/>
                  </a:lnTo>
                  <a:lnTo>
                    <a:pt x="1920886" y="4644"/>
                  </a:lnTo>
                  <a:lnTo>
                    <a:pt x="1963796" y="17964"/>
                  </a:lnTo>
                  <a:lnTo>
                    <a:pt x="2002627" y="39041"/>
                  </a:lnTo>
                  <a:lnTo>
                    <a:pt x="2036459" y="66955"/>
                  </a:lnTo>
                  <a:lnTo>
                    <a:pt x="2064374" y="100787"/>
                  </a:lnTo>
                  <a:lnTo>
                    <a:pt x="2085450" y="139618"/>
                  </a:lnTo>
                  <a:lnTo>
                    <a:pt x="2098770" y="182529"/>
                  </a:lnTo>
                  <a:lnTo>
                    <a:pt x="2103415" y="228599"/>
                  </a:lnTo>
                  <a:lnTo>
                    <a:pt x="2103415" y="2134038"/>
                  </a:lnTo>
                  <a:lnTo>
                    <a:pt x="2108059" y="2180109"/>
                  </a:lnTo>
                  <a:lnTo>
                    <a:pt x="2121379" y="2223020"/>
                  </a:lnTo>
                  <a:lnTo>
                    <a:pt x="2142456" y="2261851"/>
                  </a:lnTo>
                  <a:lnTo>
                    <a:pt x="2170370" y="2295683"/>
                  </a:lnTo>
                  <a:lnTo>
                    <a:pt x="2204202" y="2323597"/>
                  </a:lnTo>
                  <a:lnTo>
                    <a:pt x="2243033" y="2344674"/>
                  </a:lnTo>
                  <a:lnTo>
                    <a:pt x="2285944" y="2357994"/>
                  </a:lnTo>
                  <a:lnTo>
                    <a:pt x="2332015" y="2362638"/>
                  </a:lnTo>
                  <a:lnTo>
                    <a:pt x="4094067" y="2362638"/>
                  </a:lnTo>
                  <a:lnTo>
                    <a:pt x="4100440" y="2362638"/>
                  </a:lnTo>
                  <a:lnTo>
                    <a:pt x="4106553" y="2360106"/>
                  </a:lnTo>
                  <a:lnTo>
                    <a:pt x="4111060" y="2355600"/>
                  </a:lnTo>
                  <a:lnTo>
                    <a:pt x="4115567" y="2351093"/>
                  </a:lnTo>
                  <a:lnTo>
                    <a:pt x="4118099" y="2344980"/>
                  </a:lnTo>
                  <a:lnTo>
                    <a:pt x="4118099" y="2338606"/>
                  </a:lnTo>
                  <a:lnTo>
                    <a:pt x="4118099" y="2332233"/>
                  </a:lnTo>
                  <a:lnTo>
                    <a:pt x="4120631" y="2326120"/>
                  </a:lnTo>
                  <a:lnTo>
                    <a:pt x="4125138" y="2321613"/>
                  </a:lnTo>
                  <a:lnTo>
                    <a:pt x="4129644" y="2317106"/>
                  </a:lnTo>
                  <a:lnTo>
                    <a:pt x="4135757" y="2314574"/>
                  </a:lnTo>
                  <a:lnTo>
                    <a:pt x="4142131" y="2314574"/>
                  </a:lnTo>
                  <a:lnTo>
                    <a:pt x="4375486" y="2314574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199620" y="2847975"/>
              <a:ext cx="4375785" cy="2314575"/>
            </a:xfrm>
            <a:custGeom>
              <a:avLst/>
              <a:gdLst/>
              <a:ahLst/>
              <a:cxnLst/>
              <a:rect l="l" t="t" r="r" b="b"/>
              <a:pathLst>
                <a:path w="4375784" h="2314575">
                  <a:moveTo>
                    <a:pt x="0" y="2314574"/>
                  </a:moveTo>
                  <a:lnTo>
                    <a:pt x="1874815" y="2314574"/>
                  </a:lnTo>
                  <a:lnTo>
                    <a:pt x="1920886" y="2309930"/>
                  </a:lnTo>
                  <a:lnTo>
                    <a:pt x="1963796" y="2296610"/>
                  </a:lnTo>
                  <a:lnTo>
                    <a:pt x="2002627" y="2275533"/>
                  </a:lnTo>
                  <a:lnTo>
                    <a:pt x="2036459" y="2247619"/>
                  </a:lnTo>
                  <a:lnTo>
                    <a:pt x="2064374" y="2213787"/>
                  </a:lnTo>
                  <a:lnTo>
                    <a:pt x="2085450" y="2174956"/>
                  </a:lnTo>
                  <a:lnTo>
                    <a:pt x="2098770" y="2132045"/>
                  </a:lnTo>
                  <a:lnTo>
                    <a:pt x="2103415" y="2085974"/>
                  </a:lnTo>
                  <a:lnTo>
                    <a:pt x="2103415" y="228599"/>
                  </a:lnTo>
                  <a:lnTo>
                    <a:pt x="2108059" y="182529"/>
                  </a:lnTo>
                  <a:lnTo>
                    <a:pt x="2121379" y="139618"/>
                  </a:lnTo>
                  <a:lnTo>
                    <a:pt x="2142456" y="100787"/>
                  </a:lnTo>
                  <a:lnTo>
                    <a:pt x="2170370" y="66955"/>
                  </a:lnTo>
                  <a:lnTo>
                    <a:pt x="2204202" y="39041"/>
                  </a:lnTo>
                  <a:lnTo>
                    <a:pt x="2243033" y="17964"/>
                  </a:lnTo>
                  <a:lnTo>
                    <a:pt x="2285944" y="4644"/>
                  </a:lnTo>
                  <a:lnTo>
                    <a:pt x="2332015" y="0"/>
                  </a:lnTo>
                  <a:lnTo>
                    <a:pt x="4375486" y="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11094660" y="4761077"/>
            <a:ext cx="2061845" cy="3032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500" spc="-270" dirty="0">
                <a:latin typeface="Arial Black"/>
                <a:cs typeface="Arial Black"/>
              </a:rPr>
              <a:t>Patient</a:t>
            </a:r>
            <a:endParaRPr sz="45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</a:pPr>
            <a:endParaRPr sz="45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180"/>
              </a:spcBef>
            </a:pPr>
            <a:endParaRPr sz="4500">
              <a:latin typeface="Arial Black"/>
              <a:cs typeface="Arial Black"/>
            </a:endParaRPr>
          </a:p>
          <a:p>
            <a:pPr marR="107314" algn="ctr">
              <a:lnSpc>
                <a:spcPct val="100000"/>
              </a:lnSpc>
            </a:pPr>
            <a:r>
              <a:rPr sz="4500" spc="-25" dirty="0">
                <a:latin typeface="Arial Black"/>
                <a:cs typeface="Arial Black"/>
              </a:rPr>
              <a:t>Add</a:t>
            </a:r>
            <a:endParaRPr sz="4500">
              <a:latin typeface="Arial Black"/>
              <a:cs typeface="Arial Black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485630" y="4501256"/>
            <a:ext cx="2341880" cy="1225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51460">
              <a:lnSpc>
                <a:spcPct val="115799"/>
              </a:lnSpc>
              <a:spcBef>
                <a:spcPts val="100"/>
              </a:spcBef>
            </a:pPr>
            <a:r>
              <a:rPr sz="3400" spc="-55" dirty="0">
                <a:latin typeface="Arial Black"/>
                <a:cs typeface="Arial Black"/>
              </a:rPr>
              <a:t>Admin’s </a:t>
            </a:r>
            <a:r>
              <a:rPr sz="3400" spc="-185" dirty="0">
                <a:latin typeface="Arial Black"/>
                <a:cs typeface="Arial Black"/>
              </a:rPr>
              <a:t>Dashboard</a:t>
            </a:r>
            <a:endParaRPr sz="3400">
              <a:latin typeface="Arial Black"/>
              <a:cs typeface="Arial Black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7183478" y="-264190"/>
            <a:ext cx="11752580" cy="5454015"/>
            <a:chOff x="7183478" y="-264190"/>
            <a:chExt cx="11752580" cy="5454015"/>
          </a:xfrm>
        </p:grpSpPr>
        <p:sp>
          <p:nvSpPr>
            <p:cNvPr id="13" name="object 13"/>
            <p:cNvSpPr/>
            <p:nvPr/>
          </p:nvSpPr>
          <p:spPr>
            <a:xfrm>
              <a:off x="7183478" y="5170552"/>
              <a:ext cx="2392045" cy="0"/>
            </a:xfrm>
            <a:custGeom>
              <a:avLst/>
              <a:gdLst/>
              <a:ahLst/>
              <a:cxnLst/>
              <a:rect l="l" t="t" r="r" b="b"/>
              <a:pathLst>
                <a:path w="2392045">
                  <a:moveTo>
                    <a:pt x="0" y="0"/>
                  </a:moveTo>
                  <a:lnTo>
                    <a:pt x="2391628" y="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4752759" y="383509"/>
              <a:ext cx="3535679" cy="2804795"/>
            </a:xfrm>
            <a:custGeom>
              <a:avLst/>
              <a:gdLst/>
              <a:ahLst/>
              <a:cxnLst/>
              <a:rect l="l" t="t" r="r" b="b"/>
              <a:pathLst>
                <a:path w="3535680" h="2804795">
                  <a:moveTo>
                    <a:pt x="2448032" y="2794623"/>
                  </a:moveTo>
                  <a:lnTo>
                    <a:pt x="2472171" y="2796942"/>
                  </a:lnTo>
                  <a:lnTo>
                    <a:pt x="2519516" y="2800661"/>
                  </a:lnTo>
                  <a:lnTo>
                    <a:pt x="2567086" y="2803565"/>
                  </a:lnTo>
                  <a:lnTo>
                    <a:pt x="2595259" y="2804793"/>
                  </a:lnTo>
                </a:path>
                <a:path w="3535680" h="2804795">
                  <a:moveTo>
                    <a:pt x="2826883" y="2804793"/>
                  </a:moveTo>
                  <a:lnTo>
                    <a:pt x="2855056" y="2803565"/>
                  </a:lnTo>
                  <a:lnTo>
                    <a:pt x="2902625" y="2800661"/>
                  </a:lnTo>
                  <a:lnTo>
                    <a:pt x="2949970" y="2796942"/>
                  </a:lnTo>
                  <a:lnTo>
                    <a:pt x="2974109" y="2794623"/>
                  </a:lnTo>
                </a:path>
                <a:path w="3535680" h="2804795">
                  <a:moveTo>
                    <a:pt x="2338817" y="2781923"/>
                  </a:moveTo>
                  <a:lnTo>
                    <a:pt x="2378183" y="2787090"/>
                  </a:lnTo>
                  <a:lnTo>
                    <a:pt x="2425058" y="2792416"/>
                  </a:lnTo>
                  <a:lnTo>
                    <a:pt x="2448032" y="2794623"/>
                  </a:lnTo>
                </a:path>
                <a:path w="3535680" h="2804795">
                  <a:moveTo>
                    <a:pt x="2974109" y="2794623"/>
                  </a:moveTo>
                  <a:lnTo>
                    <a:pt x="2997084" y="2792416"/>
                  </a:lnTo>
                  <a:lnTo>
                    <a:pt x="3043959" y="2787090"/>
                  </a:lnTo>
                  <a:lnTo>
                    <a:pt x="3083324" y="2781923"/>
                  </a:lnTo>
                </a:path>
                <a:path w="3535680" h="2804795">
                  <a:moveTo>
                    <a:pt x="2256132" y="2769223"/>
                  </a:moveTo>
                  <a:lnTo>
                    <a:pt x="2285175" y="2774063"/>
                  </a:lnTo>
                  <a:lnTo>
                    <a:pt x="2331553" y="2780970"/>
                  </a:lnTo>
                  <a:lnTo>
                    <a:pt x="2338817" y="2781923"/>
                  </a:lnTo>
                </a:path>
                <a:path w="3535680" h="2804795">
                  <a:moveTo>
                    <a:pt x="3083324" y="2781923"/>
                  </a:moveTo>
                  <a:lnTo>
                    <a:pt x="3090589" y="2780970"/>
                  </a:lnTo>
                  <a:lnTo>
                    <a:pt x="3136966" y="2774063"/>
                  </a:lnTo>
                  <a:lnTo>
                    <a:pt x="3166009" y="2769223"/>
                  </a:lnTo>
                </a:path>
                <a:path w="3535680" h="2804795">
                  <a:moveTo>
                    <a:pt x="1653" y="0"/>
                  </a:moveTo>
                  <a:lnTo>
                    <a:pt x="1636" y="624"/>
                  </a:lnTo>
                  <a:lnTo>
                    <a:pt x="449" y="47997"/>
                  </a:lnTo>
                  <a:lnTo>
                    <a:pt x="413" y="51424"/>
                  </a:lnTo>
                  <a:lnTo>
                    <a:pt x="0" y="96196"/>
                  </a:lnTo>
                  <a:lnTo>
                    <a:pt x="45" y="102223"/>
                  </a:lnTo>
                  <a:lnTo>
                    <a:pt x="310" y="144397"/>
                  </a:lnTo>
                  <a:lnTo>
                    <a:pt x="1618" y="192394"/>
                  </a:lnTo>
                  <a:lnTo>
                    <a:pt x="3607" y="240186"/>
                  </a:lnTo>
                  <a:lnTo>
                    <a:pt x="6606" y="287750"/>
                  </a:lnTo>
                  <a:lnTo>
                    <a:pt x="10325" y="335095"/>
                  </a:lnTo>
                  <a:lnTo>
                    <a:pt x="14851" y="382209"/>
                  </a:lnTo>
                  <a:lnTo>
                    <a:pt x="20177" y="429084"/>
                  </a:lnTo>
                  <a:lnTo>
                    <a:pt x="26297" y="475714"/>
                  </a:lnTo>
                  <a:lnTo>
                    <a:pt x="33203" y="522092"/>
                  </a:lnTo>
                  <a:lnTo>
                    <a:pt x="40889" y="568210"/>
                  </a:lnTo>
                  <a:lnTo>
                    <a:pt x="49348" y="614063"/>
                  </a:lnTo>
                  <a:lnTo>
                    <a:pt x="58572" y="659643"/>
                  </a:lnTo>
                  <a:lnTo>
                    <a:pt x="68556" y="704942"/>
                  </a:lnTo>
                  <a:lnTo>
                    <a:pt x="79291" y="749955"/>
                  </a:lnTo>
                  <a:lnTo>
                    <a:pt x="90770" y="794674"/>
                  </a:lnTo>
                  <a:lnTo>
                    <a:pt x="102988" y="839092"/>
                  </a:lnTo>
                  <a:lnTo>
                    <a:pt x="115937" y="883202"/>
                  </a:lnTo>
                  <a:lnTo>
                    <a:pt x="129610" y="926998"/>
                  </a:lnTo>
                  <a:lnTo>
                    <a:pt x="144000" y="970473"/>
                  </a:lnTo>
                  <a:lnTo>
                    <a:pt x="159100" y="1013618"/>
                  </a:lnTo>
                  <a:lnTo>
                    <a:pt x="174904" y="1056428"/>
                  </a:lnTo>
                  <a:lnTo>
                    <a:pt x="191404" y="1098896"/>
                  </a:lnTo>
                  <a:lnTo>
                    <a:pt x="208593" y="1141015"/>
                  </a:lnTo>
                  <a:lnTo>
                    <a:pt x="226465" y="1182777"/>
                  </a:lnTo>
                  <a:lnTo>
                    <a:pt x="245012" y="1224176"/>
                  </a:lnTo>
                  <a:lnTo>
                    <a:pt x="264228" y="1265205"/>
                  </a:lnTo>
                  <a:lnTo>
                    <a:pt x="284105" y="1305857"/>
                  </a:lnTo>
                  <a:lnTo>
                    <a:pt x="304637" y="1346124"/>
                  </a:lnTo>
                  <a:lnTo>
                    <a:pt x="325817" y="1386001"/>
                  </a:lnTo>
                  <a:lnTo>
                    <a:pt x="347637" y="1425480"/>
                  </a:lnTo>
                  <a:lnTo>
                    <a:pt x="370092" y="1464554"/>
                  </a:lnTo>
                  <a:lnTo>
                    <a:pt x="393173" y="1503216"/>
                  </a:lnTo>
                  <a:lnTo>
                    <a:pt x="416875" y="1541459"/>
                  </a:lnTo>
                  <a:lnTo>
                    <a:pt x="441189" y="1579277"/>
                  </a:lnTo>
                  <a:lnTo>
                    <a:pt x="466109" y="1616662"/>
                  </a:lnTo>
                  <a:lnTo>
                    <a:pt x="491629" y="1653608"/>
                  </a:lnTo>
                  <a:lnTo>
                    <a:pt x="517741" y="1690107"/>
                  </a:lnTo>
                  <a:lnTo>
                    <a:pt x="544438" y="1726153"/>
                  </a:lnTo>
                  <a:lnTo>
                    <a:pt x="571714" y="1761738"/>
                  </a:lnTo>
                  <a:lnTo>
                    <a:pt x="599561" y="1796856"/>
                  </a:lnTo>
                  <a:lnTo>
                    <a:pt x="627972" y="1831499"/>
                  </a:lnTo>
                  <a:lnTo>
                    <a:pt x="656941" y="1865662"/>
                  </a:lnTo>
                  <a:lnTo>
                    <a:pt x="686460" y="1899336"/>
                  </a:lnTo>
                  <a:lnTo>
                    <a:pt x="716523" y="1932516"/>
                  </a:lnTo>
                  <a:lnTo>
                    <a:pt x="747123" y="1965193"/>
                  </a:lnTo>
                  <a:lnTo>
                    <a:pt x="778253" y="1997361"/>
                  </a:lnTo>
                  <a:lnTo>
                    <a:pt x="809905" y="2029014"/>
                  </a:lnTo>
                  <a:lnTo>
                    <a:pt x="842074" y="2060143"/>
                  </a:lnTo>
                  <a:lnTo>
                    <a:pt x="874751" y="2090743"/>
                  </a:lnTo>
                  <a:lnTo>
                    <a:pt x="907930" y="2120806"/>
                  </a:lnTo>
                  <a:lnTo>
                    <a:pt x="941605" y="2150326"/>
                  </a:lnTo>
                  <a:lnTo>
                    <a:pt x="975767" y="2179295"/>
                  </a:lnTo>
                  <a:lnTo>
                    <a:pt x="1010411" y="2207706"/>
                  </a:lnTo>
                  <a:lnTo>
                    <a:pt x="1045529" y="2235553"/>
                  </a:lnTo>
                  <a:lnTo>
                    <a:pt x="1081114" y="2262829"/>
                  </a:lnTo>
                  <a:lnTo>
                    <a:pt x="1117160" y="2289526"/>
                  </a:lnTo>
                  <a:lnTo>
                    <a:pt x="1153659" y="2315638"/>
                  </a:lnTo>
                  <a:lnTo>
                    <a:pt x="1190604" y="2341157"/>
                  </a:lnTo>
                  <a:lnTo>
                    <a:pt x="1227990" y="2366078"/>
                  </a:lnTo>
                  <a:lnTo>
                    <a:pt x="1265807" y="2390392"/>
                  </a:lnTo>
                  <a:lnTo>
                    <a:pt x="1304051" y="2414094"/>
                  </a:lnTo>
                  <a:lnTo>
                    <a:pt x="1342713" y="2437175"/>
                  </a:lnTo>
                  <a:lnTo>
                    <a:pt x="1381787" y="2459629"/>
                  </a:lnTo>
                  <a:lnTo>
                    <a:pt x="1421266" y="2481450"/>
                  </a:lnTo>
                  <a:lnTo>
                    <a:pt x="1461142" y="2502630"/>
                  </a:lnTo>
                  <a:lnTo>
                    <a:pt x="1501410" y="2523162"/>
                  </a:lnTo>
                  <a:lnTo>
                    <a:pt x="1542062" y="2543039"/>
                  </a:lnTo>
                  <a:lnTo>
                    <a:pt x="1583091" y="2562255"/>
                  </a:lnTo>
                  <a:lnTo>
                    <a:pt x="1624490" y="2580802"/>
                  </a:lnTo>
                  <a:lnTo>
                    <a:pt x="1666252" y="2598674"/>
                  </a:lnTo>
                  <a:lnTo>
                    <a:pt x="1708370" y="2615863"/>
                  </a:lnTo>
                  <a:lnTo>
                    <a:pt x="1750838" y="2632363"/>
                  </a:lnTo>
                  <a:lnTo>
                    <a:pt x="1793648" y="2648166"/>
                  </a:lnTo>
                  <a:lnTo>
                    <a:pt x="1836794" y="2663266"/>
                  </a:lnTo>
                  <a:lnTo>
                    <a:pt x="1880268" y="2677657"/>
                  </a:lnTo>
                  <a:lnTo>
                    <a:pt x="1924064" y="2691330"/>
                  </a:lnTo>
                  <a:lnTo>
                    <a:pt x="1968175" y="2704278"/>
                  </a:lnTo>
                  <a:lnTo>
                    <a:pt x="2012593" y="2716496"/>
                  </a:lnTo>
                  <a:lnTo>
                    <a:pt x="2057312" y="2727976"/>
                  </a:lnTo>
                  <a:lnTo>
                    <a:pt x="2102324" y="2738711"/>
                  </a:lnTo>
                  <a:lnTo>
                    <a:pt x="2147624" y="2748694"/>
                  </a:lnTo>
                  <a:lnTo>
                    <a:pt x="2193204" y="2757919"/>
                  </a:lnTo>
                  <a:lnTo>
                    <a:pt x="2239056" y="2766377"/>
                  </a:lnTo>
                  <a:lnTo>
                    <a:pt x="2256132" y="2769223"/>
                  </a:lnTo>
                </a:path>
                <a:path w="3535680" h="2804795">
                  <a:moveTo>
                    <a:pt x="3166009" y="2769223"/>
                  </a:moveTo>
                  <a:lnTo>
                    <a:pt x="3228938" y="2757919"/>
                  </a:lnTo>
                  <a:lnTo>
                    <a:pt x="3274517" y="2748694"/>
                  </a:lnTo>
                  <a:lnTo>
                    <a:pt x="3319817" y="2738711"/>
                  </a:lnTo>
                  <a:lnTo>
                    <a:pt x="3364830" y="2727976"/>
                  </a:lnTo>
                  <a:lnTo>
                    <a:pt x="3409549" y="2716496"/>
                  </a:lnTo>
                  <a:lnTo>
                    <a:pt x="3453967" y="2704278"/>
                  </a:lnTo>
                  <a:lnTo>
                    <a:pt x="3498077" y="2691330"/>
                  </a:lnTo>
                  <a:lnTo>
                    <a:pt x="3535240" y="2679727"/>
                  </a:lnTo>
                </a:path>
              </a:pathLst>
            </a:custGeom>
            <a:ln w="129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/>
          <p:nvPr/>
        </p:nvSpPr>
        <p:spPr>
          <a:xfrm>
            <a:off x="14957311" y="10066721"/>
            <a:ext cx="3175" cy="220345"/>
          </a:xfrm>
          <a:custGeom>
            <a:avLst/>
            <a:gdLst/>
            <a:ahLst/>
            <a:cxnLst/>
            <a:rect l="l" t="t" r="r" b="b"/>
            <a:pathLst>
              <a:path w="3175" h="220345">
                <a:moveTo>
                  <a:pt x="1653" y="0"/>
                </a:moveTo>
                <a:lnTo>
                  <a:pt x="1636" y="625"/>
                </a:lnTo>
                <a:lnTo>
                  <a:pt x="449" y="47997"/>
                </a:lnTo>
                <a:lnTo>
                  <a:pt x="413" y="51425"/>
                </a:lnTo>
                <a:lnTo>
                  <a:pt x="0" y="96196"/>
                </a:lnTo>
                <a:lnTo>
                  <a:pt x="45" y="102224"/>
                </a:lnTo>
                <a:lnTo>
                  <a:pt x="310" y="144397"/>
                </a:lnTo>
                <a:lnTo>
                  <a:pt x="1618" y="192394"/>
                </a:lnTo>
                <a:lnTo>
                  <a:pt x="2834" y="220278"/>
                </a:lnTo>
              </a:path>
            </a:pathLst>
          </a:custGeom>
          <a:ln w="12953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455291" y="9940565"/>
            <a:ext cx="36830" cy="346710"/>
          </a:xfrm>
          <a:custGeom>
            <a:avLst/>
            <a:gdLst/>
            <a:ahLst/>
            <a:cxnLst/>
            <a:rect l="l" t="t" r="r" b="b"/>
            <a:pathLst>
              <a:path w="36829" h="346709">
                <a:moveTo>
                  <a:pt x="0" y="346434"/>
                </a:moveTo>
                <a:lnTo>
                  <a:pt x="12960" y="263732"/>
                </a:lnTo>
                <a:lnTo>
                  <a:pt x="19079" y="217102"/>
                </a:lnTo>
                <a:lnTo>
                  <a:pt x="24406" y="170227"/>
                </a:lnTo>
                <a:lnTo>
                  <a:pt x="28932" y="123113"/>
                </a:lnTo>
                <a:lnTo>
                  <a:pt x="32651" y="75769"/>
                </a:lnTo>
                <a:lnTo>
                  <a:pt x="35449" y="29936"/>
                </a:lnTo>
                <a:lnTo>
                  <a:pt x="35552" y="28199"/>
                </a:lnTo>
                <a:lnTo>
                  <a:pt x="36783" y="0"/>
                </a:lnTo>
              </a:path>
            </a:pathLst>
          </a:custGeom>
          <a:ln w="12953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-647699" y="-52208"/>
            <a:ext cx="4787900" cy="3888740"/>
            <a:chOff x="-647699" y="-52208"/>
            <a:chExt cx="4787900" cy="3888740"/>
          </a:xfrm>
        </p:grpSpPr>
        <p:sp>
          <p:nvSpPr>
            <p:cNvPr id="18" name="object 18"/>
            <p:cNvSpPr/>
            <p:nvPr/>
          </p:nvSpPr>
          <p:spPr>
            <a:xfrm>
              <a:off x="0" y="595491"/>
              <a:ext cx="3492500" cy="2593340"/>
            </a:xfrm>
            <a:custGeom>
              <a:avLst/>
              <a:gdLst/>
              <a:ahLst/>
              <a:cxnLst/>
              <a:rect l="l" t="t" r="r" b="b"/>
              <a:pathLst>
                <a:path w="3492500" h="2593340">
                  <a:moveTo>
                    <a:pt x="520439" y="2582641"/>
                  </a:moveTo>
                  <a:lnTo>
                    <a:pt x="544578" y="2584960"/>
                  </a:lnTo>
                  <a:lnTo>
                    <a:pt x="591923" y="2588679"/>
                  </a:lnTo>
                  <a:lnTo>
                    <a:pt x="639492" y="2591583"/>
                  </a:lnTo>
                  <a:lnTo>
                    <a:pt x="667665" y="2592812"/>
                  </a:lnTo>
                </a:path>
                <a:path w="3492500" h="2593340">
                  <a:moveTo>
                    <a:pt x="899289" y="2592812"/>
                  </a:moveTo>
                  <a:lnTo>
                    <a:pt x="927462" y="2591583"/>
                  </a:lnTo>
                  <a:lnTo>
                    <a:pt x="975032" y="2588679"/>
                  </a:lnTo>
                  <a:lnTo>
                    <a:pt x="1022376" y="2584960"/>
                  </a:lnTo>
                  <a:lnTo>
                    <a:pt x="1046516" y="2582641"/>
                  </a:lnTo>
                </a:path>
                <a:path w="3492500" h="2593340">
                  <a:moveTo>
                    <a:pt x="411223" y="2569941"/>
                  </a:moveTo>
                  <a:lnTo>
                    <a:pt x="450589" y="2575108"/>
                  </a:lnTo>
                  <a:lnTo>
                    <a:pt x="497464" y="2580434"/>
                  </a:lnTo>
                  <a:lnTo>
                    <a:pt x="520439" y="2582641"/>
                  </a:lnTo>
                </a:path>
                <a:path w="3492500" h="2593340">
                  <a:moveTo>
                    <a:pt x="1046516" y="2582641"/>
                  </a:moveTo>
                  <a:lnTo>
                    <a:pt x="1069490" y="2580434"/>
                  </a:lnTo>
                  <a:lnTo>
                    <a:pt x="1116365" y="2575108"/>
                  </a:lnTo>
                  <a:lnTo>
                    <a:pt x="1155731" y="2569941"/>
                  </a:lnTo>
                </a:path>
                <a:path w="3492500" h="2593340">
                  <a:moveTo>
                    <a:pt x="328539" y="2557241"/>
                  </a:moveTo>
                  <a:lnTo>
                    <a:pt x="357581" y="2562082"/>
                  </a:lnTo>
                  <a:lnTo>
                    <a:pt x="403959" y="2568988"/>
                  </a:lnTo>
                  <a:lnTo>
                    <a:pt x="411223" y="2569941"/>
                  </a:lnTo>
                </a:path>
                <a:path w="3492500" h="2593340">
                  <a:moveTo>
                    <a:pt x="1155731" y="2569941"/>
                  </a:moveTo>
                  <a:lnTo>
                    <a:pt x="1162995" y="2568988"/>
                  </a:lnTo>
                  <a:lnTo>
                    <a:pt x="1209373" y="2562082"/>
                  </a:lnTo>
                  <a:lnTo>
                    <a:pt x="1238416" y="2557241"/>
                  </a:lnTo>
                </a:path>
                <a:path w="3492500" h="2593340">
                  <a:moveTo>
                    <a:pt x="0" y="2480384"/>
                  </a:moveTo>
                  <a:lnTo>
                    <a:pt x="40581" y="2492297"/>
                  </a:lnTo>
                  <a:lnTo>
                    <a:pt x="84999" y="2504514"/>
                  </a:lnTo>
                  <a:lnTo>
                    <a:pt x="129718" y="2515994"/>
                  </a:lnTo>
                  <a:lnTo>
                    <a:pt x="174731" y="2526729"/>
                  </a:lnTo>
                  <a:lnTo>
                    <a:pt x="220030" y="2536712"/>
                  </a:lnTo>
                  <a:lnTo>
                    <a:pt x="265610" y="2545937"/>
                  </a:lnTo>
                  <a:lnTo>
                    <a:pt x="311463" y="2554396"/>
                  </a:lnTo>
                  <a:lnTo>
                    <a:pt x="328539" y="2557241"/>
                  </a:lnTo>
                </a:path>
                <a:path w="3492500" h="2593340">
                  <a:moveTo>
                    <a:pt x="1238416" y="2557241"/>
                  </a:moveTo>
                  <a:lnTo>
                    <a:pt x="1301344" y="2545937"/>
                  </a:lnTo>
                  <a:lnTo>
                    <a:pt x="1346924" y="2536712"/>
                  </a:lnTo>
                  <a:lnTo>
                    <a:pt x="1392223" y="2526729"/>
                  </a:lnTo>
                  <a:lnTo>
                    <a:pt x="1437236" y="2515994"/>
                  </a:lnTo>
                  <a:lnTo>
                    <a:pt x="1481955" y="2504514"/>
                  </a:lnTo>
                  <a:lnTo>
                    <a:pt x="1526373" y="2492297"/>
                  </a:lnTo>
                  <a:lnTo>
                    <a:pt x="1570484" y="2479348"/>
                  </a:lnTo>
                  <a:lnTo>
                    <a:pt x="1614279" y="2465675"/>
                  </a:lnTo>
                  <a:lnTo>
                    <a:pt x="1657754" y="2451285"/>
                  </a:lnTo>
                  <a:lnTo>
                    <a:pt x="1700899" y="2436184"/>
                  </a:lnTo>
                  <a:lnTo>
                    <a:pt x="1743710" y="2420381"/>
                  </a:lnTo>
                  <a:lnTo>
                    <a:pt x="1786177" y="2403881"/>
                  </a:lnTo>
                  <a:lnTo>
                    <a:pt x="1828296" y="2386692"/>
                  </a:lnTo>
                  <a:lnTo>
                    <a:pt x="1870058" y="2368820"/>
                  </a:lnTo>
                  <a:lnTo>
                    <a:pt x="1911457" y="2350273"/>
                  </a:lnTo>
                  <a:lnTo>
                    <a:pt x="1952486" y="2331057"/>
                  </a:lnTo>
                  <a:lnTo>
                    <a:pt x="1993138" y="2311180"/>
                  </a:lnTo>
                  <a:lnTo>
                    <a:pt x="2033405" y="2290648"/>
                  </a:lnTo>
                  <a:lnTo>
                    <a:pt x="2073282" y="2269468"/>
                  </a:lnTo>
                  <a:lnTo>
                    <a:pt x="2112761" y="2247647"/>
                  </a:lnTo>
                  <a:lnTo>
                    <a:pt x="2151835" y="2225193"/>
                  </a:lnTo>
                  <a:lnTo>
                    <a:pt x="2190497" y="2202112"/>
                  </a:lnTo>
                  <a:lnTo>
                    <a:pt x="2228740" y="2178410"/>
                  </a:lnTo>
                  <a:lnTo>
                    <a:pt x="2266558" y="2154096"/>
                  </a:lnTo>
                  <a:lnTo>
                    <a:pt x="2303943" y="2129175"/>
                  </a:lnTo>
                  <a:lnTo>
                    <a:pt x="2340889" y="2103656"/>
                  </a:lnTo>
                  <a:lnTo>
                    <a:pt x="2377388" y="2077544"/>
                  </a:lnTo>
                  <a:lnTo>
                    <a:pt x="2413434" y="2050847"/>
                  </a:lnTo>
                  <a:lnTo>
                    <a:pt x="2449019" y="2023571"/>
                  </a:lnTo>
                  <a:lnTo>
                    <a:pt x="2484137" y="1995724"/>
                  </a:lnTo>
                  <a:lnTo>
                    <a:pt x="2518781" y="1967313"/>
                  </a:lnTo>
                  <a:lnTo>
                    <a:pt x="2552943" y="1938344"/>
                  </a:lnTo>
                  <a:lnTo>
                    <a:pt x="2586617" y="1908825"/>
                  </a:lnTo>
                  <a:lnTo>
                    <a:pt x="2619797" y="1878761"/>
                  </a:lnTo>
                  <a:lnTo>
                    <a:pt x="2652474" y="1848162"/>
                  </a:lnTo>
                  <a:lnTo>
                    <a:pt x="2684642" y="1817032"/>
                  </a:lnTo>
                  <a:lnTo>
                    <a:pt x="2716295" y="1785379"/>
                  </a:lnTo>
                  <a:lnTo>
                    <a:pt x="2747424" y="1753211"/>
                  </a:lnTo>
                  <a:lnTo>
                    <a:pt x="2778024" y="1720534"/>
                  </a:lnTo>
                  <a:lnTo>
                    <a:pt x="2808087" y="1687355"/>
                  </a:lnTo>
                  <a:lnTo>
                    <a:pt x="2837607" y="1653680"/>
                  </a:lnTo>
                  <a:lnTo>
                    <a:pt x="2866576" y="1619518"/>
                  </a:lnTo>
                  <a:lnTo>
                    <a:pt x="2894987" y="1584874"/>
                  </a:lnTo>
                  <a:lnTo>
                    <a:pt x="2922834" y="1549756"/>
                  </a:lnTo>
                  <a:lnTo>
                    <a:pt x="2950110" y="1514171"/>
                  </a:lnTo>
                  <a:lnTo>
                    <a:pt x="2976807" y="1478125"/>
                  </a:lnTo>
                  <a:lnTo>
                    <a:pt x="3002919" y="1441626"/>
                  </a:lnTo>
                  <a:lnTo>
                    <a:pt x="3028438" y="1404680"/>
                  </a:lnTo>
                  <a:lnTo>
                    <a:pt x="3053359" y="1367295"/>
                  </a:lnTo>
                  <a:lnTo>
                    <a:pt x="3077673" y="1329478"/>
                  </a:lnTo>
                  <a:lnTo>
                    <a:pt x="3101375" y="1291234"/>
                  </a:lnTo>
                  <a:lnTo>
                    <a:pt x="3124456" y="1252572"/>
                  </a:lnTo>
                  <a:lnTo>
                    <a:pt x="3146910" y="1213498"/>
                  </a:lnTo>
                  <a:lnTo>
                    <a:pt x="3168731" y="1174019"/>
                  </a:lnTo>
                  <a:lnTo>
                    <a:pt x="3189911" y="1134143"/>
                  </a:lnTo>
                  <a:lnTo>
                    <a:pt x="3210443" y="1093875"/>
                  </a:lnTo>
                  <a:lnTo>
                    <a:pt x="3230320" y="1053223"/>
                  </a:lnTo>
                  <a:lnTo>
                    <a:pt x="3249536" y="1012194"/>
                  </a:lnTo>
                  <a:lnTo>
                    <a:pt x="3268083" y="970795"/>
                  </a:lnTo>
                  <a:lnTo>
                    <a:pt x="3285955" y="929033"/>
                  </a:lnTo>
                  <a:lnTo>
                    <a:pt x="3303144" y="886915"/>
                  </a:lnTo>
                  <a:lnTo>
                    <a:pt x="3319644" y="844447"/>
                  </a:lnTo>
                  <a:lnTo>
                    <a:pt x="3335447" y="801636"/>
                  </a:lnTo>
                  <a:lnTo>
                    <a:pt x="3350548" y="758491"/>
                  </a:lnTo>
                  <a:lnTo>
                    <a:pt x="3364938" y="715016"/>
                  </a:lnTo>
                  <a:lnTo>
                    <a:pt x="3378611" y="671221"/>
                  </a:lnTo>
                  <a:lnTo>
                    <a:pt x="3391560" y="627110"/>
                  </a:lnTo>
                  <a:lnTo>
                    <a:pt x="3403777" y="582692"/>
                  </a:lnTo>
                  <a:lnTo>
                    <a:pt x="3415257" y="537973"/>
                  </a:lnTo>
                  <a:lnTo>
                    <a:pt x="3425992" y="492960"/>
                  </a:lnTo>
                  <a:lnTo>
                    <a:pt x="3435975" y="447661"/>
                  </a:lnTo>
                  <a:lnTo>
                    <a:pt x="3445200" y="402081"/>
                  </a:lnTo>
                  <a:lnTo>
                    <a:pt x="3453658" y="356229"/>
                  </a:lnTo>
                  <a:lnTo>
                    <a:pt x="3461345" y="310110"/>
                  </a:lnTo>
                  <a:lnTo>
                    <a:pt x="3468251" y="263732"/>
                  </a:lnTo>
                  <a:lnTo>
                    <a:pt x="3474371" y="217102"/>
                  </a:lnTo>
                  <a:lnTo>
                    <a:pt x="3479697" y="170227"/>
                  </a:lnTo>
                  <a:lnTo>
                    <a:pt x="3484223" y="123113"/>
                  </a:lnTo>
                  <a:lnTo>
                    <a:pt x="3487942" y="75769"/>
                  </a:lnTo>
                  <a:lnTo>
                    <a:pt x="3490740" y="29935"/>
                  </a:lnTo>
                  <a:lnTo>
                    <a:pt x="3490844" y="28199"/>
                  </a:lnTo>
                  <a:lnTo>
                    <a:pt x="3492074" y="0"/>
                  </a:lnTo>
                </a:path>
              </a:pathLst>
            </a:custGeom>
            <a:ln w="129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616" y="0"/>
              <a:ext cx="990599" cy="9905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246</Words>
  <Application>Microsoft Office PowerPoint</Application>
  <PresentationFormat>Custom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 Black</vt:lpstr>
      <vt:lpstr>Calibri</vt:lpstr>
      <vt:lpstr>Lucida Sans Unicode</vt:lpstr>
      <vt:lpstr>Tahoma</vt:lpstr>
      <vt:lpstr>Trebuchet MS</vt:lpstr>
      <vt:lpstr>Office Theme</vt:lpstr>
      <vt:lpstr>jhaishna Technologies</vt:lpstr>
      <vt:lpstr>Agenda</vt:lpstr>
      <vt:lpstr>PowerPoint Presentation</vt:lpstr>
      <vt:lpstr>CARE PLUS</vt:lpstr>
      <vt:lpstr>OUR VISION</vt:lpstr>
      <vt:lpstr>MODULES</vt:lpstr>
      <vt:lpstr>Book appointment</vt:lpstr>
      <vt:lpstr>Patients List</vt:lpstr>
      <vt:lpstr>Doctor</vt:lpstr>
      <vt:lpstr>Dashboard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care project with docter images and pacent images</dc:title>
  <dc:creator>Eswari Madhavarapu</dc:creator>
  <cp:keywords>DAG0DBmGPxc,BAFFW8K2ybc,0</cp:keywords>
  <cp:lastModifiedBy>ismath majjari</cp:lastModifiedBy>
  <cp:revision>1</cp:revision>
  <dcterms:created xsi:type="dcterms:W3CDTF">2025-09-26T09:37:29Z</dcterms:created>
  <dcterms:modified xsi:type="dcterms:W3CDTF">2025-09-26T09:38:24Z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2025-09-26T00:00:00Z</vt:filetime>
  </property>
  <property fmtid="{D5CDD505-2E9C-101B-9397-08002B2CF9AE}" pid="3" name="Creator">
    <vt:lpwstr>Canva</vt:lpwstr>
  </property>
  <property fmtid="{D5CDD505-2E9C-101B-9397-08002B2CF9AE}" pid="4" name="LastSaved">
    <vt:filetime>2025-09-26T00:00:00Z</vt:filetime>
  </property>
  <property fmtid="{D5CDD505-2E9C-101B-9397-08002B2CF9AE}" pid="5" name="Producer">
    <vt:lpwstr>Canva</vt:lpwstr>
  </property>
</Properties>
</file>